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0" r:id="rId3"/>
    <p:sldId id="265" r:id="rId4"/>
    <p:sldId id="261" r:id="rId5"/>
    <p:sldId id="264" r:id="rId6"/>
    <p:sldId id="263" r:id="rId7"/>
    <p:sldId id="25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F21"/>
    <a:srgbClr val="FFBC01"/>
    <a:srgbClr val="DC5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7" autoAdjust="0"/>
    <p:restoredTop sz="95777" autoAdjust="0"/>
  </p:normalViewPr>
  <p:slideViewPr>
    <p:cSldViewPr snapToGrid="0">
      <p:cViewPr>
        <p:scale>
          <a:sx n="110" d="100"/>
          <a:sy n="110" d="100"/>
        </p:scale>
        <p:origin x="3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1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2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5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7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00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3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5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7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DBC47B-3E5B-4665-A90A-62CA87A6DAD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54B8158-A428-45CB-B838-CCA7A9DA45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70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felixinstruments.com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03" y="268656"/>
            <a:ext cx="9507971" cy="132994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Gill Sans MT" panose="020B0502020104020203" pitchFamily="34" charset="0"/>
              </a:rPr>
              <a:t>F-750 Model Fit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605" y="1449841"/>
            <a:ext cx="6400800" cy="118858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- Background – Calculation - Applications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9356" y="2122210"/>
            <a:ext cx="1551297" cy="10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85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00" y="103188"/>
            <a:ext cx="10515600" cy="132556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Background: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" y="1552575"/>
            <a:ext cx="8559800" cy="4281488"/>
          </a:xfrm>
        </p:spPr>
        <p:txBody>
          <a:bodyPr>
            <a:normAutofit/>
          </a:bodyPr>
          <a:lstStyle/>
          <a:p>
            <a:r>
              <a:rPr lang="en-US" dirty="0"/>
              <a:t>A description of the fit of a sample versus one or more training sets</a:t>
            </a:r>
          </a:p>
          <a:p>
            <a:pPr lvl="1"/>
            <a:r>
              <a:rPr lang="en-US" dirty="0"/>
              <a:t>Calculated by multiplication of deviation from the normal range by the wavelength influence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Deviation: A metric calculated internally by the F-750.  This number determines whether or not the signal at a given wavelength falls within the training set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Wavelength Influence: Determined by the range of spectra and the goodness of fit in the training set weighted against the rest of the spectra. </a:t>
            </a:r>
          </a:p>
          <a:p>
            <a:pPr lvl="2"/>
            <a:r>
              <a:rPr lang="en-US" dirty="0"/>
              <a:t>Visualized in Model Builder under the “Model Performance Analysis” tab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74236" y="1428750"/>
            <a:ext cx="2589139" cy="4122127"/>
            <a:chOff x="9321631" y="438150"/>
            <a:chExt cx="2589139" cy="41221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10214"/>
            <a:stretch/>
          </p:blipFill>
          <p:spPr>
            <a:xfrm>
              <a:off x="9321631" y="438150"/>
              <a:ext cx="2589139" cy="4122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Down Arrow 4"/>
            <p:cNvSpPr/>
            <p:nvPr/>
          </p:nvSpPr>
          <p:spPr>
            <a:xfrm rot="4949438">
              <a:off x="10601326" y="1296988"/>
              <a:ext cx="619125" cy="933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47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35" y="17241"/>
            <a:ext cx="11029616" cy="98833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Background: Training Set Bounds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2708" y="859805"/>
            <a:ext cx="10515600" cy="2344737"/>
          </a:xfrm>
        </p:spPr>
        <p:txBody>
          <a:bodyPr/>
          <a:lstStyle/>
          <a:p>
            <a:r>
              <a:rPr lang="en-US" dirty="0"/>
              <a:t>Parameter to test fit of a sample against training sets</a:t>
            </a:r>
          </a:p>
          <a:p>
            <a:r>
              <a:rPr lang="en-US" dirty="0"/>
              <a:t>When training sets are acquired, F-750 records the highest and lowest observed value at a particular wavelength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22685" y="2875157"/>
            <a:ext cx="8301665" cy="3792342"/>
            <a:chOff x="1643849" y="1390214"/>
            <a:chExt cx="8025414" cy="3732148"/>
          </a:xfrm>
        </p:grpSpPr>
        <p:sp>
          <p:nvSpPr>
            <p:cNvPr id="12" name="Freeform 11"/>
            <p:cNvSpPr/>
            <p:nvPr/>
          </p:nvSpPr>
          <p:spPr>
            <a:xfrm>
              <a:off x="1766657" y="1390214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58754" y="1817822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35946" y="1772357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011533" y="1678944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rgbClr val="FFB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88725" y="1615670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rgbClr val="DD7F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43849" y="1503371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04883" y="1559521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rgbClr val="DC5E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04883" y="1742446"/>
              <a:ext cx="7510509" cy="3304540"/>
            </a:xfrm>
            <a:custGeom>
              <a:avLst/>
              <a:gdLst>
                <a:gd name="connsiteX0" fmla="*/ 0 w 7510509"/>
                <a:gd name="connsiteY0" fmla="*/ 1326353 h 3304540"/>
                <a:gd name="connsiteX1" fmla="*/ 1012054 w 7510509"/>
                <a:gd name="connsiteY1" fmla="*/ 1352986 h 3304540"/>
                <a:gd name="connsiteX2" fmla="*/ 1908699 w 7510509"/>
                <a:gd name="connsiteY2" fmla="*/ 47968 h 3304540"/>
                <a:gd name="connsiteX3" fmla="*/ 2814221 w 7510509"/>
                <a:gd name="connsiteY3" fmla="*/ 3297195 h 3304540"/>
                <a:gd name="connsiteX4" fmla="*/ 3737499 w 7510509"/>
                <a:gd name="connsiteY4" fmla="*/ 935735 h 3304540"/>
                <a:gd name="connsiteX5" fmla="*/ 5095782 w 7510509"/>
                <a:gd name="connsiteY5" fmla="*/ 1033390 h 3304540"/>
                <a:gd name="connsiteX6" fmla="*/ 7510509 w 7510509"/>
                <a:gd name="connsiteY6" fmla="*/ 198889 h 3304540"/>
                <a:gd name="connsiteX7" fmla="*/ 7510509 w 7510509"/>
                <a:gd name="connsiteY7" fmla="*/ 198889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509" h="3304540">
                  <a:moveTo>
                    <a:pt x="0" y="1326353"/>
                  </a:moveTo>
                  <a:cubicBezTo>
                    <a:pt x="346969" y="1446201"/>
                    <a:pt x="693938" y="1566050"/>
                    <a:pt x="1012054" y="1352986"/>
                  </a:cubicBezTo>
                  <a:cubicBezTo>
                    <a:pt x="1330170" y="1139922"/>
                    <a:pt x="1608338" y="-276067"/>
                    <a:pt x="1908699" y="47968"/>
                  </a:cubicBezTo>
                  <a:cubicBezTo>
                    <a:pt x="2209060" y="372003"/>
                    <a:pt x="2509421" y="3149234"/>
                    <a:pt x="2814221" y="3297195"/>
                  </a:cubicBezTo>
                  <a:cubicBezTo>
                    <a:pt x="3119021" y="3445156"/>
                    <a:pt x="3357239" y="1313036"/>
                    <a:pt x="3737499" y="935735"/>
                  </a:cubicBezTo>
                  <a:cubicBezTo>
                    <a:pt x="4117759" y="558434"/>
                    <a:pt x="4466947" y="1156198"/>
                    <a:pt x="5095782" y="1033390"/>
                  </a:cubicBezTo>
                  <a:cubicBezTo>
                    <a:pt x="5724617" y="910582"/>
                    <a:pt x="7510509" y="198889"/>
                    <a:pt x="7510509" y="198889"/>
                  </a:cubicBezTo>
                  <a:lnTo>
                    <a:pt x="7510509" y="198889"/>
                  </a:lnTo>
                </a:path>
              </a:pathLst>
            </a:custGeom>
            <a:noFill/>
            <a:ln>
              <a:solidFill>
                <a:srgbClr val="FFB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57963" y="2874470"/>
            <a:ext cx="8273437" cy="3791316"/>
            <a:chOff x="1657963" y="2874470"/>
            <a:chExt cx="8273437" cy="3791316"/>
          </a:xfrm>
        </p:grpSpPr>
        <p:sp>
          <p:nvSpPr>
            <p:cNvPr id="6" name="Freeform 5"/>
            <p:cNvSpPr/>
            <p:nvPr/>
          </p:nvSpPr>
          <p:spPr>
            <a:xfrm>
              <a:off x="1742705" y="2962524"/>
              <a:ext cx="1730821" cy="1405674"/>
            </a:xfrm>
            <a:custGeom>
              <a:avLst/>
              <a:gdLst>
                <a:gd name="connsiteX0" fmla="*/ 0 w 2032000"/>
                <a:gd name="connsiteY0" fmla="*/ 1306405 h 1520305"/>
                <a:gd name="connsiteX1" fmla="*/ 965200 w 2032000"/>
                <a:gd name="connsiteY1" fmla="*/ 1427055 h 1520305"/>
                <a:gd name="connsiteX2" fmla="*/ 1720850 w 2032000"/>
                <a:gd name="connsiteY2" fmla="*/ 106255 h 1520305"/>
                <a:gd name="connsiteX3" fmla="*/ 2032000 w 2032000"/>
                <a:gd name="connsiteY3" fmla="*/ 176105 h 1520305"/>
                <a:gd name="connsiteX0" fmla="*/ 0 w 1720850"/>
                <a:gd name="connsiteY0" fmla="*/ 1200150 h 1414050"/>
                <a:gd name="connsiteX1" fmla="*/ 965200 w 1720850"/>
                <a:gd name="connsiteY1" fmla="*/ 1320800 h 1414050"/>
                <a:gd name="connsiteX2" fmla="*/ 1720850 w 1720850"/>
                <a:gd name="connsiteY2" fmla="*/ 0 h 1414050"/>
                <a:gd name="connsiteX0" fmla="*/ 0 w 1835150"/>
                <a:gd name="connsiteY0" fmla="*/ 1301750 h 1523176"/>
                <a:gd name="connsiteX1" fmla="*/ 965200 w 1835150"/>
                <a:gd name="connsiteY1" fmla="*/ 1422400 h 1523176"/>
                <a:gd name="connsiteX2" fmla="*/ 1835150 w 1835150"/>
                <a:gd name="connsiteY2" fmla="*/ 0 h 1523176"/>
                <a:gd name="connsiteX0" fmla="*/ 0 w 1835150"/>
                <a:gd name="connsiteY0" fmla="*/ 1301750 h 1523176"/>
                <a:gd name="connsiteX1" fmla="*/ 965200 w 1835150"/>
                <a:gd name="connsiteY1" fmla="*/ 1422400 h 1523176"/>
                <a:gd name="connsiteX2" fmla="*/ 1835150 w 1835150"/>
                <a:gd name="connsiteY2" fmla="*/ 0 h 1523176"/>
                <a:gd name="connsiteX0" fmla="*/ 0 w 1835150"/>
                <a:gd name="connsiteY0" fmla="*/ 1301750 h 1447587"/>
                <a:gd name="connsiteX1" fmla="*/ 1092200 w 1835150"/>
                <a:gd name="connsiteY1" fmla="*/ 1308100 h 1447587"/>
                <a:gd name="connsiteX2" fmla="*/ 1835150 w 1835150"/>
                <a:gd name="connsiteY2" fmla="*/ 0 h 1447587"/>
                <a:gd name="connsiteX0" fmla="*/ 0 w 1835150"/>
                <a:gd name="connsiteY0" fmla="*/ 1301750 h 1415954"/>
                <a:gd name="connsiteX1" fmla="*/ 1092200 w 1835150"/>
                <a:gd name="connsiteY1" fmla="*/ 1308100 h 1415954"/>
                <a:gd name="connsiteX2" fmla="*/ 1536040 w 1835150"/>
                <a:gd name="connsiteY2" fmla="*/ 488021 h 1415954"/>
                <a:gd name="connsiteX3" fmla="*/ 1835150 w 1835150"/>
                <a:gd name="connsiteY3" fmla="*/ 0 h 1415954"/>
                <a:gd name="connsiteX0" fmla="*/ 0 w 1651000"/>
                <a:gd name="connsiteY0" fmla="*/ 1219200 h 1375811"/>
                <a:gd name="connsiteX1" fmla="*/ 908050 w 1651000"/>
                <a:gd name="connsiteY1" fmla="*/ 1308100 h 1375811"/>
                <a:gd name="connsiteX2" fmla="*/ 1351890 w 1651000"/>
                <a:gd name="connsiteY2" fmla="*/ 488021 h 1375811"/>
                <a:gd name="connsiteX3" fmla="*/ 1651000 w 1651000"/>
                <a:gd name="connsiteY3" fmla="*/ 0 h 1375811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4915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042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042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85925"/>
                <a:gd name="connsiteY0" fmla="*/ 1257300 h 1408996"/>
                <a:gd name="connsiteX1" fmla="*/ 908050 w 1685925"/>
                <a:gd name="connsiteY1" fmla="*/ 1346200 h 1408996"/>
                <a:gd name="connsiteX2" fmla="*/ 1351890 w 1685925"/>
                <a:gd name="connsiteY2" fmla="*/ 526121 h 1408996"/>
                <a:gd name="connsiteX3" fmla="*/ 1685925 w 1685925"/>
                <a:gd name="connsiteY3" fmla="*/ 0 h 1408996"/>
                <a:gd name="connsiteX0" fmla="*/ 0 w 1701800"/>
                <a:gd name="connsiteY0" fmla="*/ 1254125 h 1405821"/>
                <a:gd name="connsiteX1" fmla="*/ 908050 w 1701800"/>
                <a:gd name="connsiteY1" fmla="*/ 1343025 h 1405821"/>
                <a:gd name="connsiteX2" fmla="*/ 1351890 w 1701800"/>
                <a:gd name="connsiteY2" fmla="*/ 522946 h 1405821"/>
                <a:gd name="connsiteX3" fmla="*/ 1701800 w 1701800"/>
                <a:gd name="connsiteY3" fmla="*/ 0 h 140582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73225"/>
                <a:gd name="connsiteY0" fmla="*/ 1231900 h 1383362"/>
                <a:gd name="connsiteX1" fmla="*/ 908050 w 1673225"/>
                <a:gd name="connsiteY1" fmla="*/ 1320800 h 1383362"/>
                <a:gd name="connsiteX2" fmla="*/ 1358240 w 1673225"/>
                <a:gd name="connsiteY2" fmla="*/ 503896 h 1383362"/>
                <a:gd name="connsiteX3" fmla="*/ 1673225 w 1673225"/>
                <a:gd name="connsiteY3" fmla="*/ 0 h 138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225" h="1383362">
                  <a:moveTo>
                    <a:pt x="0" y="1231900"/>
                  </a:moveTo>
                  <a:cubicBezTo>
                    <a:pt x="402696" y="1373187"/>
                    <a:pt x="681677" y="1442134"/>
                    <a:pt x="908050" y="1320800"/>
                  </a:cubicBezTo>
                  <a:cubicBezTo>
                    <a:pt x="1134423" y="1199466"/>
                    <a:pt x="1266165" y="718738"/>
                    <a:pt x="1358240" y="503896"/>
                  </a:cubicBezTo>
                  <a:cubicBezTo>
                    <a:pt x="1459840" y="285879"/>
                    <a:pt x="1556936" y="92146"/>
                    <a:pt x="167322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43967" y="2874470"/>
              <a:ext cx="1353128" cy="3111678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49250 w 1308100"/>
                <a:gd name="connsiteY3" fmla="*/ 339725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527050 w 1308100"/>
                <a:gd name="connsiteY4" fmla="*/ 2571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100" h="3062288">
                  <a:moveTo>
                    <a:pt x="0" y="115888"/>
                  </a:moveTo>
                  <a:cubicBezTo>
                    <a:pt x="59796" y="58209"/>
                    <a:pt x="91546" y="8996"/>
                    <a:pt x="181768" y="0"/>
                  </a:cubicBezTo>
                  <a:cubicBezTo>
                    <a:pt x="271991" y="21960"/>
                    <a:pt x="272257" y="49214"/>
                    <a:pt x="307975" y="100013"/>
                  </a:cubicBezTo>
                  <a:cubicBezTo>
                    <a:pt x="341313" y="169863"/>
                    <a:pt x="367242" y="236538"/>
                    <a:pt x="381000" y="274638"/>
                  </a:cubicBezTo>
                  <a:cubicBezTo>
                    <a:pt x="407458" y="306388"/>
                    <a:pt x="457200" y="292630"/>
                    <a:pt x="482600" y="312738"/>
                  </a:cubicBezTo>
                  <a:cubicBezTo>
                    <a:pt x="514350" y="323321"/>
                    <a:pt x="535098" y="390790"/>
                    <a:pt x="565150" y="420688"/>
                  </a:cubicBezTo>
                  <a:cubicBezTo>
                    <a:pt x="595202" y="450586"/>
                    <a:pt x="543323" y="396879"/>
                    <a:pt x="647040" y="469904"/>
                  </a:cubicBezTo>
                  <a:cubicBezTo>
                    <a:pt x="657733" y="478635"/>
                    <a:pt x="753423" y="560124"/>
                    <a:pt x="863600" y="992188"/>
                  </a:cubicBezTo>
                  <a:cubicBezTo>
                    <a:pt x="973777" y="1424252"/>
                    <a:pt x="1051454" y="1991784"/>
                    <a:pt x="1308100" y="3062288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4790529" y="3071274"/>
              <a:ext cx="4721847" cy="2911649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291489 w 1599589"/>
                <a:gd name="connsiteY0" fmla="*/ 120739 h 3067139"/>
                <a:gd name="connsiteX1" fmla="*/ 475639 w 1599589"/>
                <a:gd name="connsiteY1" fmla="*/ 89 h 3067139"/>
                <a:gd name="connsiteX2" fmla="*/ 599464 w 1599589"/>
                <a:gd name="connsiteY2" fmla="*/ 104864 h 3067139"/>
                <a:gd name="connsiteX3" fmla="*/ 704239 w 1599589"/>
                <a:gd name="connsiteY3" fmla="*/ 304889 h 3067139"/>
                <a:gd name="connsiteX4" fmla="*/ 758214 w 1599589"/>
                <a:gd name="connsiteY4" fmla="*/ 295364 h 3067139"/>
                <a:gd name="connsiteX5" fmla="*/ 856639 w 1599589"/>
                <a:gd name="connsiteY5" fmla="*/ 425539 h 3067139"/>
                <a:gd name="connsiteX6" fmla="*/ 8978 w 1599589"/>
                <a:gd name="connsiteY6" fmla="*/ 1071655 h 3067139"/>
                <a:gd name="connsiteX7" fmla="*/ 993428 w 1599589"/>
                <a:gd name="connsiteY7" fmla="*/ 952589 h 3067139"/>
                <a:gd name="connsiteX8" fmla="*/ 1599589 w 1599589"/>
                <a:gd name="connsiteY8" fmla="*/ 3067139 h 3067139"/>
                <a:gd name="connsiteX0" fmla="*/ 308336 w 1616436"/>
                <a:gd name="connsiteY0" fmla="*/ 120739 h 3067139"/>
                <a:gd name="connsiteX1" fmla="*/ 492486 w 1616436"/>
                <a:gd name="connsiteY1" fmla="*/ 89 h 3067139"/>
                <a:gd name="connsiteX2" fmla="*/ 616311 w 1616436"/>
                <a:gd name="connsiteY2" fmla="*/ 104864 h 3067139"/>
                <a:gd name="connsiteX3" fmla="*/ 721086 w 1616436"/>
                <a:gd name="connsiteY3" fmla="*/ 304889 h 3067139"/>
                <a:gd name="connsiteX4" fmla="*/ 775061 w 1616436"/>
                <a:gd name="connsiteY4" fmla="*/ 295364 h 3067139"/>
                <a:gd name="connsiteX5" fmla="*/ 873486 w 1616436"/>
                <a:gd name="connsiteY5" fmla="*/ 425539 h 3067139"/>
                <a:gd name="connsiteX6" fmla="*/ 25825 w 1616436"/>
                <a:gd name="connsiteY6" fmla="*/ 1071655 h 3067139"/>
                <a:gd name="connsiteX7" fmla="*/ 1010275 w 1616436"/>
                <a:gd name="connsiteY7" fmla="*/ 952589 h 3067139"/>
                <a:gd name="connsiteX8" fmla="*/ 1616436 w 1616436"/>
                <a:gd name="connsiteY8" fmla="*/ 3067139 h 3067139"/>
                <a:gd name="connsiteX0" fmla="*/ 309216 w 1617316"/>
                <a:gd name="connsiteY0" fmla="*/ 120739 h 3067139"/>
                <a:gd name="connsiteX1" fmla="*/ 493366 w 1617316"/>
                <a:gd name="connsiteY1" fmla="*/ 89 h 3067139"/>
                <a:gd name="connsiteX2" fmla="*/ 617191 w 1617316"/>
                <a:gd name="connsiteY2" fmla="*/ 104864 h 3067139"/>
                <a:gd name="connsiteX3" fmla="*/ 721966 w 1617316"/>
                <a:gd name="connsiteY3" fmla="*/ 304889 h 3067139"/>
                <a:gd name="connsiteX4" fmla="*/ 775941 w 1617316"/>
                <a:gd name="connsiteY4" fmla="*/ 295364 h 3067139"/>
                <a:gd name="connsiteX5" fmla="*/ 874366 w 1617316"/>
                <a:gd name="connsiteY5" fmla="*/ 425539 h 3067139"/>
                <a:gd name="connsiteX6" fmla="*/ 26705 w 1617316"/>
                <a:gd name="connsiteY6" fmla="*/ 1071655 h 3067139"/>
                <a:gd name="connsiteX7" fmla="*/ 299293 w 1617316"/>
                <a:gd name="connsiteY7" fmla="*/ 989104 h 3067139"/>
                <a:gd name="connsiteX8" fmla="*/ 1011155 w 1617316"/>
                <a:gd name="connsiteY8" fmla="*/ 952589 h 3067139"/>
                <a:gd name="connsiteX9" fmla="*/ 1617316 w 1617316"/>
                <a:gd name="connsiteY9" fmla="*/ 3067139 h 3067139"/>
                <a:gd name="connsiteX0" fmla="*/ 307657 w 1615757"/>
                <a:gd name="connsiteY0" fmla="*/ 120739 h 3067139"/>
                <a:gd name="connsiteX1" fmla="*/ 491807 w 1615757"/>
                <a:gd name="connsiteY1" fmla="*/ 89 h 3067139"/>
                <a:gd name="connsiteX2" fmla="*/ 615632 w 1615757"/>
                <a:gd name="connsiteY2" fmla="*/ 104864 h 3067139"/>
                <a:gd name="connsiteX3" fmla="*/ 720407 w 1615757"/>
                <a:gd name="connsiteY3" fmla="*/ 304889 h 3067139"/>
                <a:gd name="connsiteX4" fmla="*/ 774382 w 1615757"/>
                <a:gd name="connsiteY4" fmla="*/ 295364 h 3067139"/>
                <a:gd name="connsiteX5" fmla="*/ 872807 w 1615757"/>
                <a:gd name="connsiteY5" fmla="*/ 425539 h 3067139"/>
                <a:gd name="connsiteX6" fmla="*/ 25146 w 1615757"/>
                <a:gd name="connsiteY6" fmla="*/ 1071655 h 3067139"/>
                <a:gd name="connsiteX7" fmla="*/ 297734 w 1615757"/>
                <a:gd name="connsiteY7" fmla="*/ 989104 h 3067139"/>
                <a:gd name="connsiteX8" fmla="*/ 1009596 w 1615757"/>
                <a:gd name="connsiteY8" fmla="*/ 952589 h 3067139"/>
                <a:gd name="connsiteX9" fmla="*/ 1615757 w 1615757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2861681 w 3604631"/>
                <a:gd name="connsiteY5" fmla="*/ 425539 h 3067139"/>
                <a:gd name="connsiteX6" fmla="*/ 3360 w 3604631"/>
                <a:gd name="connsiteY6" fmla="*/ 201705 h 3067139"/>
                <a:gd name="connsiteX7" fmla="*/ 2286608 w 3604631"/>
                <a:gd name="connsiteY7" fmla="*/ 989104 h 3067139"/>
                <a:gd name="connsiteX8" fmla="*/ 2998470 w 3604631"/>
                <a:gd name="connsiteY8" fmla="*/ 952589 h 3067139"/>
                <a:gd name="connsiteX9" fmla="*/ 3604631 w 3604631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3360 w 3604631"/>
                <a:gd name="connsiteY5" fmla="*/ 201705 h 3067139"/>
                <a:gd name="connsiteX6" fmla="*/ 2286608 w 3604631"/>
                <a:gd name="connsiteY6" fmla="*/ 989104 h 3067139"/>
                <a:gd name="connsiteX7" fmla="*/ 2998470 w 3604631"/>
                <a:gd name="connsiteY7" fmla="*/ 952589 h 3067139"/>
                <a:gd name="connsiteX8" fmla="*/ 3604631 w 3604631"/>
                <a:gd name="connsiteY8" fmla="*/ 3067139 h 3067139"/>
                <a:gd name="connsiteX0" fmla="*/ 2296531 w 3604631"/>
                <a:gd name="connsiteY0" fmla="*/ 120738 h 3067138"/>
                <a:gd name="connsiteX1" fmla="*/ 2480681 w 3604631"/>
                <a:gd name="connsiteY1" fmla="*/ 88 h 3067138"/>
                <a:gd name="connsiteX2" fmla="*/ 2604506 w 3604631"/>
                <a:gd name="connsiteY2" fmla="*/ 104863 h 3067138"/>
                <a:gd name="connsiteX3" fmla="*/ 2763256 w 3604631"/>
                <a:gd name="connsiteY3" fmla="*/ 295363 h 3067138"/>
                <a:gd name="connsiteX4" fmla="*/ 3360 w 3604631"/>
                <a:gd name="connsiteY4" fmla="*/ 201704 h 3067138"/>
                <a:gd name="connsiteX5" fmla="*/ 2286608 w 3604631"/>
                <a:gd name="connsiteY5" fmla="*/ 989103 h 3067138"/>
                <a:gd name="connsiteX6" fmla="*/ 2998470 w 3604631"/>
                <a:gd name="connsiteY6" fmla="*/ 952588 h 3067138"/>
                <a:gd name="connsiteX7" fmla="*/ 3604631 w 3604631"/>
                <a:gd name="connsiteY7" fmla="*/ 3067138 h 3067138"/>
                <a:gd name="connsiteX0" fmla="*/ 2296531 w 3604631"/>
                <a:gd name="connsiteY0" fmla="*/ 120720 h 3067120"/>
                <a:gd name="connsiteX1" fmla="*/ 2480681 w 3604631"/>
                <a:gd name="connsiteY1" fmla="*/ 70 h 3067120"/>
                <a:gd name="connsiteX2" fmla="*/ 2604506 w 3604631"/>
                <a:gd name="connsiteY2" fmla="*/ 104845 h 3067120"/>
                <a:gd name="connsiteX3" fmla="*/ 3360 w 3604631"/>
                <a:gd name="connsiteY3" fmla="*/ 201686 h 3067120"/>
                <a:gd name="connsiteX4" fmla="*/ 2286608 w 3604631"/>
                <a:gd name="connsiteY4" fmla="*/ 989085 h 3067120"/>
                <a:gd name="connsiteX5" fmla="*/ 2998470 w 3604631"/>
                <a:gd name="connsiteY5" fmla="*/ 952570 h 3067120"/>
                <a:gd name="connsiteX6" fmla="*/ 3604631 w 3604631"/>
                <a:gd name="connsiteY6" fmla="*/ 3067120 h 3067120"/>
                <a:gd name="connsiteX0" fmla="*/ 2296531 w 3604631"/>
                <a:gd name="connsiteY0" fmla="*/ 122217 h 3068617"/>
                <a:gd name="connsiteX1" fmla="*/ 2480681 w 3604631"/>
                <a:gd name="connsiteY1" fmla="*/ 1567 h 3068617"/>
                <a:gd name="connsiteX2" fmla="*/ 3360 w 3604631"/>
                <a:gd name="connsiteY2" fmla="*/ 203183 h 3068617"/>
                <a:gd name="connsiteX3" fmla="*/ 2286608 w 3604631"/>
                <a:gd name="connsiteY3" fmla="*/ 990582 h 3068617"/>
                <a:gd name="connsiteX4" fmla="*/ 2998470 w 3604631"/>
                <a:gd name="connsiteY4" fmla="*/ 954067 h 3068617"/>
                <a:gd name="connsiteX5" fmla="*/ 3604631 w 3604631"/>
                <a:gd name="connsiteY5" fmla="*/ 3068617 h 3068617"/>
                <a:gd name="connsiteX0" fmla="*/ 2296531 w 3604631"/>
                <a:gd name="connsiteY0" fmla="*/ 0 h 2946400"/>
                <a:gd name="connsiteX1" fmla="*/ 3360 w 3604631"/>
                <a:gd name="connsiteY1" fmla="*/ 80966 h 2946400"/>
                <a:gd name="connsiteX2" fmla="*/ 2286608 w 3604631"/>
                <a:gd name="connsiteY2" fmla="*/ 868365 h 2946400"/>
                <a:gd name="connsiteX3" fmla="*/ 2998470 w 3604631"/>
                <a:gd name="connsiteY3" fmla="*/ 831850 h 2946400"/>
                <a:gd name="connsiteX4" fmla="*/ 3604631 w 3604631"/>
                <a:gd name="connsiteY4" fmla="*/ 2946400 h 2946400"/>
                <a:gd name="connsiteX0" fmla="*/ 3360 w 3604631"/>
                <a:gd name="connsiteY0" fmla="*/ 0 h 2865434"/>
                <a:gd name="connsiteX1" fmla="*/ 2286608 w 3604631"/>
                <a:gd name="connsiteY1" fmla="*/ 787399 h 2865434"/>
                <a:gd name="connsiteX2" fmla="*/ 2998470 w 3604631"/>
                <a:gd name="connsiteY2" fmla="*/ 750884 h 2865434"/>
                <a:gd name="connsiteX3" fmla="*/ 3604631 w 3604631"/>
                <a:gd name="connsiteY3" fmla="*/ 2865434 h 2865434"/>
                <a:gd name="connsiteX0" fmla="*/ 3610 w 3604881"/>
                <a:gd name="connsiteY0" fmla="*/ 0 h 2865434"/>
                <a:gd name="connsiteX1" fmla="*/ 2286858 w 3604881"/>
                <a:gd name="connsiteY1" fmla="*/ 787399 h 2865434"/>
                <a:gd name="connsiteX2" fmla="*/ 2998720 w 3604881"/>
                <a:gd name="connsiteY2" fmla="*/ 750884 h 2865434"/>
                <a:gd name="connsiteX3" fmla="*/ 3604881 w 3604881"/>
                <a:gd name="connsiteY3" fmla="*/ 2865434 h 2865434"/>
                <a:gd name="connsiteX0" fmla="*/ 22224 w 3623495"/>
                <a:gd name="connsiteY0" fmla="*/ 9273 h 2874707"/>
                <a:gd name="connsiteX1" fmla="*/ 2305472 w 3623495"/>
                <a:gd name="connsiteY1" fmla="*/ 796672 h 2874707"/>
                <a:gd name="connsiteX2" fmla="*/ 3017334 w 3623495"/>
                <a:gd name="connsiteY2" fmla="*/ 760157 h 2874707"/>
                <a:gd name="connsiteX3" fmla="*/ 3623495 w 362349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2470 w 3654053"/>
                <a:gd name="connsiteY0" fmla="*/ 11439 h 2876873"/>
                <a:gd name="connsiteX1" fmla="*/ 2336030 w 3654053"/>
                <a:gd name="connsiteY1" fmla="*/ 798838 h 2876873"/>
                <a:gd name="connsiteX2" fmla="*/ 3058455 w 3654053"/>
                <a:gd name="connsiteY2" fmla="*/ 798838 h 2876873"/>
                <a:gd name="connsiteX3" fmla="*/ 3654053 w 3654053"/>
                <a:gd name="connsiteY3" fmla="*/ 2876873 h 2876873"/>
                <a:gd name="connsiteX0" fmla="*/ 25036 w 3656619"/>
                <a:gd name="connsiteY0" fmla="*/ 10843 h 2876277"/>
                <a:gd name="connsiteX1" fmla="*/ 2091053 w 3656619"/>
                <a:gd name="connsiteY1" fmla="*/ 858567 h 2876277"/>
                <a:gd name="connsiteX2" fmla="*/ 3061021 w 3656619"/>
                <a:gd name="connsiteY2" fmla="*/ 798242 h 2876277"/>
                <a:gd name="connsiteX3" fmla="*/ 3656619 w 3656619"/>
                <a:gd name="connsiteY3" fmla="*/ 2876277 h 2876277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2770510 w 3656592"/>
                <a:gd name="connsiteY2" fmla="*/ 621024 h 2876859"/>
                <a:gd name="connsiteX3" fmla="*/ 3060994 w 3656592"/>
                <a:gd name="connsiteY3" fmla="*/ 798824 h 2876859"/>
                <a:gd name="connsiteX4" fmla="*/ 3656592 w 3656592"/>
                <a:gd name="connsiteY4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530 w 3657113"/>
                <a:gd name="connsiteY0" fmla="*/ 11265 h 2876699"/>
                <a:gd name="connsiteX1" fmla="*/ 2153433 w 3657113"/>
                <a:gd name="connsiteY1" fmla="*/ 868514 h 2876699"/>
                <a:gd name="connsiteX2" fmla="*/ 3061515 w 3657113"/>
                <a:gd name="connsiteY2" fmla="*/ 798664 h 2876699"/>
                <a:gd name="connsiteX3" fmla="*/ 3657113 w 3657113"/>
                <a:gd name="connsiteY3" fmla="*/ 2876699 h 2876699"/>
                <a:gd name="connsiteX0" fmla="*/ 25530 w 3657113"/>
                <a:gd name="connsiteY0" fmla="*/ 11265 h 2876699"/>
                <a:gd name="connsiteX1" fmla="*/ 2153433 w 3657113"/>
                <a:gd name="connsiteY1" fmla="*/ 868514 h 2876699"/>
                <a:gd name="connsiteX2" fmla="*/ 3061515 w 3657113"/>
                <a:gd name="connsiteY2" fmla="*/ 798664 h 2876699"/>
                <a:gd name="connsiteX3" fmla="*/ 3657113 w 3657113"/>
                <a:gd name="connsiteY3" fmla="*/ 2876699 h 2876699"/>
                <a:gd name="connsiteX0" fmla="*/ 25485 w 3657068"/>
                <a:gd name="connsiteY0" fmla="*/ 11407 h 2876841"/>
                <a:gd name="connsiteX1" fmla="*/ 2153388 w 3657068"/>
                <a:gd name="connsiteY1" fmla="*/ 868656 h 2876841"/>
                <a:gd name="connsiteX2" fmla="*/ 3061470 w 3657068"/>
                <a:gd name="connsiteY2" fmla="*/ 798806 h 2876841"/>
                <a:gd name="connsiteX3" fmla="*/ 3657068 w 3657068"/>
                <a:gd name="connsiteY3" fmla="*/ 2876841 h 2876841"/>
                <a:gd name="connsiteX0" fmla="*/ 25485 w 3657068"/>
                <a:gd name="connsiteY0" fmla="*/ 11407 h 2876841"/>
                <a:gd name="connsiteX1" fmla="*/ 2153388 w 3657068"/>
                <a:gd name="connsiteY1" fmla="*/ 868656 h 2876841"/>
                <a:gd name="connsiteX2" fmla="*/ 3061470 w 3657068"/>
                <a:gd name="connsiteY2" fmla="*/ 798806 h 2876841"/>
                <a:gd name="connsiteX3" fmla="*/ 3657068 w 3657068"/>
                <a:gd name="connsiteY3" fmla="*/ 2876841 h 2876841"/>
                <a:gd name="connsiteX0" fmla="*/ 26016 w 3657599"/>
                <a:gd name="connsiteY0" fmla="*/ 11384 h 2876818"/>
                <a:gd name="connsiteX1" fmla="*/ 2110347 w 3657599"/>
                <a:gd name="connsiteY1" fmla="*/ 871014 h 2876818"/>
                <a:gd name="connsiteX2" fmla="*/ 3062001 w 3657599"/>
                <a:gd name="connsiteY2" fmla="*/ 798783 h 2876818"/>
                <a:gd name="connsiteX3" fmla="*/ 3657599 w 3657599"/>
                <a:gd name="connsiteY3" fmla="*/ 2876818 h 2876818"/>
                <a:gd name="connsiteX0" fmla="*/ 25993 w 3657576"/>
                <a:gd name="connsiteY0" fmla="*/ 11384 h 2876818"/>
                <a:gd name="connsiteX1" fmla="*/ 2112219 w 3657576"/>
                <a:gd name="connsiteY1" fmla="*/ 871014 h 2876818"/>
                <a:gd name="connsiteX2" fmla="*/ 3061978 w 3657576"/>
                <a:gd name="connsiteY2" fmla="*/ 798783 h 2876818"/>
                <a:gd name="connsiteX3" fmla="*/ 3657576 w 3657576"/>
                <a:gd name="connsiteY3" fmla="*/ 2876818 h 2876818"/>
                <a:gd name="connsiteX0" fmla="*/ 25993 w 3657576"/>
                <a:gd name="connsiteY0" fmla="*/ 11384 h 2876818"/>
                <a:gd name="connsiteX1" fmla="*/ 2112219 w 3657576"/>
                <a:gd name="connsiteY1" fmla="*/ 871014 h 2876818"/>
                <a:gd name="connsiteX2" fmla="*/ 3061978 w 3657576"/>
                <a:gd name="connsiteY2" fmla="*/ 798783 h 2876818"/>
                <a:gd name="connsiteX3" fmla="*/ 3657576 w 3657576"/>
                <a:gd name="connsiteY3" fmla="*/ 2876818 h 2876818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3022 w 3654605"/>
                <a:gd name="connsiteY0" fmla="*/ 9989 h 2875423"/>
                <a:gd name="connsiteX1" fmla="*/ 2232388 w 3654605"/>
                <a:gd name="connsiteY1" fmla="*/ 848188 h 2875423"/>
                <a:gd name="connsiteX2" fmla="*/ 3059007 w 3654605"/>
                <a:gd name="connsiteY2" fmla="*/ 797388 h 2875423"/>
                <a:gd name="connsiteX3" fmla="*/ 3654605 w 3654605"/>
                <a:gd name="connsiteY3" fmla="*/ 2875423 h 2875423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1583" h="2865434">
                  <a:moveTo>
                    <a:pt x="0" y="0"/>
                  </a:moveTo>
                  <a:cubicBezTo>
                    <a:pt x="252527" y="127794"/>
                    <a:pt x="1902575" y="996950"/>
                    <a:pt x="2209366" y="838199"/>
                  </a:cubicBezTo>
                  <a:cubicBezTo>
                    <a:pt x="2711575" y="640821"/>
                    <a:pt x="2778846" y="482071"/>
                    <a:pt x="3035985" y="787399"/>
                  </a:cubicBezTo>
                  <a:cubicBezTo>
                    <a:pt x="3307515" y="941386"/>
                    <a:pt x="3525160" y="2586299"/>
                    <a:pt x="3631583" y="2865434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1657963" y="3558616"/>
              <a:ext cx="2134267" cy="1248896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567786 w 1308100"/>
                <a:gd name="connsiteY7" fmla="*/ 1912652 h 3067139"/>
                <a:gd name="connsiteX8" fmla="*/ 1308100 w 1308100"/>
                <a:gd name="connsiteY8" fmla="*/ 3067139 h 3067139"/>
                <a:gd name="connsiteX0" fmla="*/ 63998 w 1372098"/>
                <a:gd name="connsiteY0" fmla="*/ 120739 h 3067139"/>
                <a:gd name="connsiteX1" fmla="*/ 248148 w 1372098"/>
                <a:gd name="connsiteY1" fmla="*/ 89 h 3067139"/>
                <a:gd name="connsiteX2" fmla="*/ 371973 w 1372098"/>
                <a:gd name="connsiteY2" fmla="*/ 104864 h 3067139"/>
                <a:gd name="connsiteX3" fmla="*/ 476748 w 1372098"/>
                <a:gd name="connsiteY3" fmla="*/ 304889 h 3067139"/>
                <a:gd name="connsiteX4" fmla="*/ 530723 w 1372098"/>
                <a:gd name="connsiteY4" fmla="*/ 295364 h 3067139"/>
                <a:gd name="connsiteX5" fmla="*/ 629148 w 1372098"/>
                <a:gd name="connsiteY5" fmla="*/ 425539 h 3067139"/>
                <a:gd name="connsiteX6" fmla="*/ 11415 w 1372098"/>
                <a:gd name="connsiteY6" fmla="*/ 1935040 h 3067139"/>
                <a:gd name="connsiteX7" fmla="*/ 631784 w 1372098"/>
                <a:gd name="connsiteY7" fmla="*/ 1912652 h 3067139"/>
                <a:gd name="connsiteX8" fmla="*/ 1372098 w 1372098"/>
                <a:gd name="connsiteY8" fmla="*/ 3067139 h 3067139"/>
                <a:gd name="connsiteX0" fmla="*/ 733939 w 2042039"/>
                <a:gd name="connsiteY0" fmla="*/ 120739 h 3067139"/>
                <a:gd name="connsiteX1" fmla="*/ 918089 w 2042039"/>
                <a:gd name="connsiteY1" fmla="*/ 89 h 3067139"/>
                <a:gd name="connsiteX2" fmla="*/ 1041914 w 2042039"/>
                <a:gd name="connsiteY2" fmla="*/ 104864 h 3067139"/>
                <a:gd name="connsiteX3" fmla="*/ 1146689 w 2042039"/>
                <a:gd name="connsiteY3" fmla="*/ 304889 h 3067139"/>
                <a:gd name="connsiteX4" fmla="*/ 1200664 w 2042039"/>
                <a:gd name="connsiteY4" fmla="*/ 295364 h 3067139"/>
                <a:gd name="connsiteX5" fmla="*/ 7840 w 2042039"/>
                <a:gd name="connsiteY5" fmla="*/ 2083032 h 3067139"/>
                <a:gd name="connsiteX6" fmla="*/ 681356 w 2042039"/>
                <a:gd name="connsiteY6" fmla="*/ 1935040 h 3067139"/>
                <a:gd name="connsiteX7" fmla="*/ 1301725 w 2042039"/>
                <a:gd name="connsiteY7" fmla="*/ 1912652 h 3067139"/>
                <a:gd name="connsiteX8" fmla="*/ 2042039 w 2042039"/>
                <a:gd name="connsiteY8" fmla="*/ 3067139 h 3067139"/>
                <a:gd name="connsiteX0" fmla="*/ 733939 w 2042039"/>
                <a:gd name="connsiteY0" fmla="*/ 120739 h 3067139"/>
                <a:gd name="connsiteX1" fmla="*/ 918089 w 2042039"/>
                <a:gd name="connsiteY1" fmla="*/ 89 h 3067139"/>
                <a:gd name="connsiteX2" fmla="*/ 1041914 w 2042039"/>
                <a:gd name="connsiteY2" fmla="*/ 104864 h 3067139"/>
                <a:gd name="connsiteX3" fmla="*/ 1146689 w 2042039"/>
                <a:gd name="connsiteY3" fmla="*/ 304889 h 3067139"/>
                <a:gd name="connsiteX4" fmla="*/ 7840 w 2042039"/>
                <a:gd name="connsiteY4" fmla="*/ 2083032 h 3067139"/>
                <a:gd name="connsiteX5" fmla="*/ 681356 w 2042039"/>
                <a:gd name="connsiteY5" fmla="*/ 1935040 h 3067139"/>
                <a:gd name="connsiteX6" fmla="*/ 1301725 w 2042039"/>
                <a:gd name="connsiteY6" fmla="*/ 1912652 h 3067139"/>
                <a:gd name="connsiteX7" fmla="*/ 2042039 w 2042039"/>
                <a:gd name="connsiteY7" fmla="*/ 3067139 h 3067139"/>
                <a:gd name="connsiteX0" fmla="*/ 733939 w 2042039"/>
                <a:gd name="connsiteY0" fmla="*/ 203757 h 3150157"/>
                <a:gd name="connsiteX1" fmla="*/ 918089 w 2042039"/>
                <a:gd name="connsiteY1" fmla="*/ 83107 h 3150157"/>
                <a:gd name="connsiteX2" fmla="*/ 1041914 w 2042039"/>
                <a:gd name="connsiteY2" fmla="*/ 187882 h 3150157"/>
                <a:gd name="connsiteX3" fmla="*/ 7840 w 2042039"/>
                <a:gd name="connsiteY3" fmla="*/ 2166050 h 3150157"/>
                <a:gd name="connsiteX4" fmla="*/ 681356 w 2042039"/>
                <a:gd name="connsiteY4" fmla="*/ 2018058 h 3150157"/>
                <a:gd name="connsiteX5" fmla="*/ 1301725 w 2042039"/>
                <a:gd name="connsiteY5" fmla="*/ 1995670 h 3150157"/>
                <a:gd name="connsiteX6" fmla="*/ 2042039 w 2042039"/>
                <a:gd name="connsiteY6" fmla="*/ 3150157 h 3150157"/>
                <a:gd name="connsiteX0" fmla="*/ 733939 w 2042039"/>
                <a:gd name="connsiteY0" fmla="*/ 249860 h 3196260"/>
                <a:gd name="connsiteX1" fmla="*/ 918089 w 2042039"/>
                <a:gd name="connsiteY1" fmla="*/ 129210 h 3196260"/>
                <a:gd name="connsiteX2" fmla="*/ 7840 w 2042039"/>
                <a:gd name="connsiteY2" fmla="*/ 2212153 h 3196260"/>
                <a:gd name="connsiteX3" fmla="*/ 681356 w 2042039"/>
                <a:gd name="connsiteY3" fmla="*/ 2064161 h 3196260"/>
                <a:gd name="connsiteX4" fmla="*/ 1301725 w 2042039"/>
                <a:gd name="connsiteY4" fmla="*/ 2041773 h 3196260"/>
                <a:gd name="connsiteX5" fmla="*/ 2042039 w 2042039"/>
                <a:gd name="connsiteY5" fmla="*/ 3196260 h 3196260"/>
                <a:gd name="connsiteX0" fmla="*/ 918089 w 2042039"/>
                <a:gd name="connsiteY0" fmla="*/ 0 h 3067050"/>
                <a:gd name="connsiteX1" fmla="*/ 7840 w 2042039"/>
                <a:gd name="connsiteY1" fmla="*/ 2082943 h 3067050"/>
                <a:gd name="connsiteX2" fmla="*/ 681356 w 2042039"/>
                <a:gd name="connsiteY2" fmla="*/ 1934951 h 3067050"/>
                <a:gd name="connsiteX3" fmla="*/ 1301725 w 2042039"/>
                <a:gd name="connsiteY3" fmla="*/ 1912563 h 3067050"/>
                <a:gd name="connsiteX4" fmla="*/ 2042039 w 2042039"/>
                <a:gd name="connsiteY4" fmla="*/ 3067050 h 3067050"/>
                <a:gd name="connsiteX0" fmla="*/ 7840 w 2042039"/>
                <a:gd name="connsiteY0" fmla="*/ 247107 h 1231214"/>
                <a:gd name="connsiteX1" fmla="*/ 681356 w 2042039"/>
                <a:gd name="connsiteY1" fmla="*/ 99115 h 1231214"/>
                <a:gd name="connsiteX2" fmla="*/ 1301725 w 2042039"/>
                <a:gd name="connsiteY2" fmla="*/ 76727 h 1231214"/>
                <a:gd name="connsiteX3" fmla="*/ 2042039 w 2042039"/>
                <a:gd name="connsiteY3" fmla="*/ 1231214 h 1231214"/>
                <a:gd name="connsiteX0" fmla="*/ 0 w 2034199"/>
                <a:gd name="connsiteY0" fmla="*/ 247107 h 1231214"/>
                <a:gd name="connsiteX1" fmla="*/ 673516 w 2034199"/>
                <a:gd name="connsiteY1" fmla="*/ 99115 h 1231214"/>
                <a:gd name="connsiteX2" fmla="*/ 1293885 w 2034199"/>
                <a:gd name="connsiteY2" fmla="*/ 76727 h 1231214"/>
                <a:gd name="connsiteX3" fmla="*/ 2034199 w 2034199"/>
                <a:gd name="connsiteY3" fmla="*/ 1231214 h 1231214"/>
                <a:gd name="connsiteX0" fmla="*/ 0 w 2034199"/>
                <a:gd name="connsiteY0" fmla="*/ 244418 h 1228525"/>
                <a:gd name="connsiteX1" fmla="*/ 673516 w 2034199"/>
                <a:gd name="connsiteY1" fmla="*/ 105817 h 1228525"/>
                <a:gd name="connsiteX2" fmla="*/ 1293885 w 2034199"/>
                <a:gd name="connsiteY2" fmla="*/ 74038 h 1228525"/>
                <a:gd name="connsiteX3" fmla="*/ 2034199 w 2034199"/>
                <a:gd name="connsiteY3" fmla="*/ 1228525 h 1228525"/>
                <a:gd name="connsiteX0" fmla="*/ 0 w 2034199"/>
                <a:gd name="connsiteY0" fmla="*/ 233369 h 1217476"/>
                <a:gd name="connsiteX1" fmla="*/ 673516 w 2034199"/>
                <a:gd name="connsiteY1" fmla="*/ 94768 h 1217476"/>
                <a:gd name="connsiteX2" fmla="*/ 1373707 w 2034199"/>
                <a:gd name="connsiteY2" fmla="*/ 77075 h 1217476"/>
                <a:gd name="connsiteX3" fmla="*/ 2034199 w 2034199"/>
                <a:gd name="connsiteY3" fmla="*/ 1217476 h 1217476"/>
                <a:gd name="connsiteX0" fmla="*/ 0 w 2034199"/>
                <a:gd name="connsiteY0" fmla="*/ 216777 h 1200884"/>
                <a:gd name="connsiteX1" fmla="*/ 673516 w 2034199"/>
                <a:gd name="connsiteY1" fmla="*/ 78176 h 1200884"/>
                <a:gd name="connsiteX2" fmla="*/ 1373707 w 2034199"/>
                <a:gd name="connsiteY2" fmla="*/ 60483 h 1200884"/>
                <a:gd name="connsiteX3" fmla="*/ 2034199 w 2034199"/>
                <a:gd name="connsiteY3" fmla="*/ 1200884 h 1200884"/>
                <a:gd name="connsiteX0" fmla="*/ 0 w 2034199"/>
                <a:gd name="connsiteY0" fmla="*/ 224198 h 1208305"/>
                <a:gd name="connsiteX1" fmla="*/ 673516 w 2034199"/>
                <a:gd name="connsiteY1" fmla="*/ 85597 h 1208305"/>
                <a:gd name="connsiteX2" fmla="*/ 1340840 w 2034199"/>
                <a:gd name="connsiteY2" fmla="*/ 58513 h 1208305"/>
                <a:gd name="connsiteX3" fmla="*/ 2034199 w 2034199"/>
                <a:gd name="connsiteY3" fmla="*/ 1208305 h 1208305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7663 h 1211770"/>
                <a:gd name="connsiteX1" fmla="*/ 673516 w 2034199"/>
                <a:gd name="connsiteY1" fmla="*/ 89062 h 1211770"/>
                <a:gd name="connsiteX2" fmla="*/ 1350231 w 2034199"/>
                <a:gd name="connsiteY2" fmla="*/ 52587 h 1211770"/>
                <a:gd name="connsiteX3" fmla="*/ 2034199 w 2034199"/>
                <a:gd name="connsiteY3" fmla="*/ 1211770 h 121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199" h="1211770">
                  <a:moveTo>
                    <a:pt x="0" y="227663"/>
                  </a:moveTo>
                  <a:cubicBezTo>
                    <a:pt x="190481" y="176957"/>
                    <a:pt x="569799" y="16037"/>
                    <a:pt x="673516" y="89062"/>
                  </a:cubicBezTo>
                  <a:cubicBezTo>
                    <a:pt x="684209" y="97793"/>
                    <a:pt x="1053019" y="-87577"/>
                    <a:pt x="1350231" y="52587"/>
                  </a:cubicBezTo>
                  <a:cubicBezTo>
                    <a:pt x="1647443" y="192751"/>
                    <a:pt x="1589735" y="216393"/>
                    <a:pt x="2034199" y="121177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H="1" flipV="1">
              <a:off x="3791844" y="3553249"/>
              <a:ext cx="819949" cy="3036977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291489 w 1599589"/>
                <a:gd name="connsiteY0" fmla="*/ 120739 h 3067139"/>
                <a:gd name="connsiteX1" fmla="*/ 475639 w 1599589"/>
                <a:gd name="connsiteY1" fmla="*/ 89 h 3067139"/>
                <a:gd name="connsiteX2" fmla="*/ 599464 w 1599589"/>
                <a:gd name="connsiteY2" fmla="*/ 104864 h 3067139"/>
                <a:gd name="connsiteX3" fmla="*/ 704239 w 1599589"/>
                <a:gd name="connsiteY3" fmla="*/ 304889 h 3067139"/>
                <a:gd name="connsiteX4" fmla="*/ 758214 w 1599589"/>
                <a:gd name="connsiteY4" fmla="*/ 295364 h 3067139"/>
                <a:gd name="connsiteX5" fmla="*/ 856639 w 1599589"/>
                <a:gd name="connsiteY5" fmla="*/ 425539 h 3067139"/>
                <a:gd name="connsiteX6" fmla="*/ 8978 w 1599589"/>
                <a:gd name="connsiteY6" fmla="*/ 1071655 h 3067139"/>
                <a:gd name="connsiteX7" fmla="*/ 993428 w 1599589"/>
                <a:gd name="connsiteY7" fmla="*/ 952589 h 3067139"/>
                <a:gd name="connsiteX8" fmla="*/ 1599589 w 1599589"/>
                <a:gd name="connsiteY8" fmla="*/ 3067139 h 3067139"/>
                <a:gd name="connsiteX0" fmla="*/ 308336 w 1616436"/>
                <a:gd name="connsiteY0" fmla="*/ 120739 h 3067139"/>
                <a:gd name="connsiteX1" fmla="*/ 492486 w 1616436"/>
                <a:gd name="connsiteY1" fmla="*/ 89 h 3067139"/>
                <a:gd name="connsiteX2" fmla="*/ 616311 w 1616436"/>
                <a:gd name="connsiteY2" fmla="*/ 104864 h 3067139"/>
                <a:gd name="connsiteX3" fmla="*/ 721086 w 1616436"/>
                <a:gd name="connsiteY3" fmla="*/ 304889 h 3067139"/>
                <a:gd name="connsiteX4" fmla="*/ 775061 w 1616436"/>
                <a:gd name="connsiteY4" fmla="*/ 295364 h 3067139"/>
                <a:gd name="connsiteX5" fmla="*/ 873486 w 1616436"/>
                <a:gd name="connsiteY5" fmla="*/ 425539 h 3067139"/>
                <a:gd name="connsiteX6" fmla="*/ 25825 w 1616436"/>
                <a:gd name="connsiteY6" fmla="*/ 1071655 h 3067139"/>
                <a:gd name="connsiteX7" fmla="*/ 1010275 w 1616436"/>
                <a:gd name="connsiteY7" fmla="*/ 952589 h 3067139"/>
                <a:gd name="connsiteX8" fmla="*/ 1616436 w 1616436"/>
                <a:gd name="connsiteY8" fmla="*/ 3067139 h 3067139"/>
                <a:gd name="connsiteX0" fmla="*/ 309216 w 1617316"/>
                <a:gd name="connsiteY0" fmla="*/ 120739 h 3067139"/>
                <a:gd name="connsiteX1" fmla="*/ 493366 w 1617316"/>
                <a:gd name="connsiteY1" fmla="*/ 89 h 3067139"/>
                <a:gd name="connsiteX2" fmla="*/ 617191 w 1617316"/>
                <a:gd name="connsiteY2" fmla="*/ 104864 h 3067139"/>
                <a:gd name="connsiteX3" fmla="*/ 721966 w 1617316"/>
                <a:gd name="connsiteY3" fmla="*/ 304889 h 3067139"/>
                <a:gd name="connsiteX4" fmla="*/ 775941 w 1617316"/>
                <a:gd name="connsiteY4" fmla="*/ 295364 h 3067139"/>
                <a:gd name="connsiteX5" fmla="*/ 874366 w 1617316"/>
                <a:gd name="connsiteY5" fmla="*/ 425539 h 3067139"/>
                <a:gd name="connsiteX6" fmla="*/ 26705 w 1617316"/>
                <a:gd name="connsiteY6" fmla="*/ 1071655 h 3067139"/>
                <a:gd name="connsiteX7" fmla="*/ 299293 w 1617316"/>
                <a:gd name="connsiteY7" fmla="*/ 989104 h 3067139"/>
                <a:gd name="connsiteX8" fmla="*/ 1011155 w 1617316"/>
                <a:gd name="connsiteY8" fmla="*/ 952589 h 3067139"/>
                <a:gd name="connsiteX9" fmla="*/ 1617316 w 1617316"/>
                <a:gd name="connsiteY9" fmla="*/ 3067139 h 3067139"/>
                <a:gd name="connsiteX0" fmla="*/ 307657 w 1615757"/>
                <a:gd name="connsiteY0" fmla="*/ 120739 h 3067139"/>
                <a:gd name="connsiteX1" fmla="*/ 491807 w 1615757"/>
                <a:gd name="connsiteY1" fmla="*/ 89 h 3067139"/>
                <a:gd name="connsiteX2" fmla="*/ 615632 w 1615757"/>
                <a:gd name="connsiteY2" fmla="*/ 104864 h 3067139"/>
                <a:gd name="connsiteX3" fmla="*/ 720407 w 1615757"/>
                <a:gd name="connsiteY3" fmla="*/ 304889 h 3067139"/>
                <a:gd name="connsiteX4" fmla="*/ 774382 w 1615757"/>
                <a:gd name="connsiteY4" fmla="*/ 295364 h 3067139"/>
                <a:gd name="connsiteX5" fmla="*/ 872807 w 1615757"/>
                <a:gd name="connsiteY5" fmla="*/ 425539 h 3067139"/>
                <a:gd name="connsiteX6" fmla="*/ 25146 w 1615757"/>
                <a:gd name="connsiteY6" fmla="*/ 1071655 h 3067139"/>
                <a:gd name="connsiteX7" fmla="*/ 297734 w 1615757"/>
                <a:gd name="connsiteY7" fmla="*/ 989104 h 3067139"/>
                <a:gd name="connsiteX8" fmla="*/ 1009596 w 1615757"/>
                <a:gd name="connsiteY8" fmla="*/ 952589 h 3067139"/>
                <a:gd name="connsiteX9" fmla="*/ 1615757 w 1615757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2861681 w 3604631"/>
                <a:gd name="connsiteY5" fmla="*/ 425539 h 3067139"/>
                <a:gd name="connsiteX6" fmla="*/ 3360 w 3604631"/>
                <a:gd name="connsiteY6" fmla="*/ 201705 h 3067139"/>
                <a:gd name="connsiteX7" fmla="*/ 2286608 w 3604631"/>
                <a:gd name="connsiteY7" fmla="*/ 989104 h 3067139"/>
                <a:gd name="connsiteX8" fmla="*/ 2998470 w 3604631"/>
                <a:gd name="connsiteY8" fmla="*/ 952589 h 3067139"/>
                <a:gd name="connsiteX9" fmla="*/ 3604631 w 3604631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3360 w 3604631"/>
                <a:gd name="connsiteY5" fmla="*/ 201705 h 3067139"/>
                <a:gd name="connsiteX6" fmla="*/ 2286608 w 3604631"/>
                <a:gd name="connsiteY6" fmla="*/ 989104 h 3067139"/>
                <a:gd name="connsiteX7" fmla="*/ 2998470 w 3604631"/>
                <a:gd name="connsiteY7" fmla="*/ 952589 h 3067139"/>
                <a:gd name="connsiteX8" fmla="*/ 3604631 w 3604631"/>
                <a:gd name="connsiteY8" fmla="*/ 3067139 h 3067139"/>
                <a:gd name="connsiteX0" fmla="*/ 2296531 w 3604631"/>
                <a:gd name="connsiteY0" fmla="*/ 120738 h 3067138"/>
                <a:gd name="connsiteX1" fmla="*/ 2480681 w 3604631"/>
                <a:gd name="connsiteY1" fmla="*/ 88 h 3067138"/>
                <a:gd name="connsiteX2" fmla="*/ 2604506 w 3604631"/>
                <a:gd name="connsiteY2" fmla="*/ 104863 h 3067138"/>
                <a:gd name="connsiteX3" fmla="*/ 2763256 w 3604631"/>
                <a:gd name="connsiteY3" fmla="*/ 295363 h 3067138"/>
                <a:gd name="connsiteX4" fmla="*/ 3360 w 3604631"/>
                <a:gd name="connsiteY4" fmla="*/ 201704 h 3067138"/>
                <a:gd name="connsiteX5" fmla="*/ 2286608 w 3604631"/>
                <a:gd name="connsiteY5" fmla="*/ 989103 h 3067138"/>
                <a:gd name="connsiteX6" fmla="*/ 2998470 w 3604631"/>
                <a:gd name="connsiteY6" fmla="*/ 952588 h 3067138"/>
                <a:gd name="connsiteX7" fmla="*/ 3604631 w 3604631"/>
                <a:gd name="connsiteY7" fmla="*/ 3067138 h 3067138"/>
                <a:gd name="connsiteX0" fmla="*/ 2296531 w 3604631"/>
                <a:gd name="connsiteY0" fmla="*/ 120720 h 3067120"/>
                <a:gd name="connsiteX1" fmla="*/ 2480681 w 3604631"/>
                <a:gd name="connsiteY1" fmla="*/ 70 h 3067120"/>
                <a:gd name="connsiteX2" fmla="*/ 2604506 w 3604631"/>
                <a:gd name="connsiteY2" fmla="*/ 104845 h 3067120"/>
                <a:gd name="connsiteX3" fmla="*/ 3360 w 3604631"/>
                <a:gd name="connsiteY3" fmla="*/ 201686 h 3067120"/>
                <a:gd name="connsiteX4" fmla="*/ 2286608 w 3604631"/>
                <a:gd name="connsiteY4" fmla="*/ 989085 h 3067120"/>
                <a:gd name="connsiteX5" fmla="*/ 2998470 w 3604631"/>
                <a:gd name="connsiteY5" fmla="*/ 952570 h 3067120"/>
                <a:gd name="connsiteX6" fmla="*/ 3604631 w 3604631"/>
                <a:gd name="connsiteY6" fmla="*/ 3067120 h 3067120"/>
                <a:gd name="connsiteX0" fmla="*/ 2296531 w 3604631"/>
                <a:gd name="connsiteY0" fmla="*/ 122217 h 3068617"/>
                <a:gd name="connsiteX1" fmla="*/ 2480681 w 3604631"/>
                <a:gd name="connsiteY1" fmla="*/ 1567 h 3068617"/>
                <a:gd name="connsiteX2" fmla="*/ 3360 w 3604631"/>
                <a:gd name="connsiteY2" fmla="*/ 203183 h 3068617"/>
                <a:gd name="connsiteX3" fmla="*/ 2286608 w 3604631"/>
                <a:gd name="connsiteY3" fmla="*/ 990582 h 3068617"/>
                <a:gd name="connsiteX4" fmla="*/ 2998470 w 3604631"/>
                <a:gd name="connsiteY4" fmla="*/ 954067 h 3068617"/>
                <a:gd name="connsiteX5" fmla="*/ 3604631 w 3604631"/>
                <a:gd name="connsiteY5" fmla="*/ 3068617 h 3068617"/>
                <a:gd name="connsiteX0" fmla="*/ 2296531 w 3604631"/>
                <a:gd name="connsiteY0" fmla="*/ 0 h 2946400"/>
                <a:gd name="connsiteX1" fmla="*/ 3360 w 3604631"/>
                <a:gd name="connsiteY1" fmla="*/ 80966 h 2946400"/>
                <a:gd name="connsiteX2" fmla="*/ 2286608 w 3604631"/>
                <a:gd name="connsiteY2" fmla="*/ 868365 h 2946400"/>
                <a:gd name="connsiteX3" fmla="*/ 2998470 w 3604631"/>
                <a:gd name="connsiteY3" fmla="*/ 831850 h 2946400"/>
                <a:gd name="connsiteX4" fmla="*/ 3604631 w 3604631"/>
                <a:gd name="connsiteY4" fmla="*/ 2946400 h 2946400"/>
                <a:gd name="connsiteX0" fmla="*/ 3360 w 3604631"/>
                <a:gd name="connsiteY0" fmla="*/ 0 h 2865434"/>
                <a:gd name="connsiteX1" fmla="*/ 2286608 w 3604631"/>
                <a:gd name="connsiteY1" fmla="*/ 787399 h 2865434"/>
                <a:gd name="connsiteX2" fmla="*/ 2998470 w 3604631"/>
                <a:gd name="connsiteY2" fmla="*/ 750884 h 2865434"/>
                <a:gd name="connsiteX3" fmla="*/ 3604631 w 3604631"/>
                <a:gd name="connsiteY3" fmla="*/ 2865434 h 2865434"/>
                <a:gd name="connsiteX0" fmla="*/ 3610 w 3604881"/>
                <a:gd name="connsiteY0" fmla="*/ 0 h 2865434"/>
                <a:gd name="connsiteX1" fmla="*/ 2286858 w 3604881"/>
                <a:gd name="connsiteY1" fmla="*/ 787399 h 2865434"/>
                <a:gd name="connsiteX2" fmla="*/ 2998720 w 3604881"/>
                <a:gd name="connsiteY2" fmla="*/ 750884 h 2865434"/>
                <a:gd name="connsiteX3" fmla="*/ 3604881 w 3604881"/>
                <a:gd name="connsiteY3" fmla="*/ 2865434 h 2865434"/>
                <a:gd name="connsiteX0" fmla="*/ 22224 w 3623495"/>
                <a:gd name="connsiteY0" fmla="*/ 9273 h 2874707"/>
                <a:gd name="connsiteX1" fmla="*/ 2305472 w 3623495"/>
                <a:gd name="connsiteY1" fmla="*/ 796672 h 2874707"/>
                <a:gd name="connsiteX2" fmla="*/ 3017334 w 3623495"/>
                <a:gd name="connsiteY2" fmla="*/ 760157 h 2874707"/>
                <a:gd name="connsiteX3" fmla="*/ 3623495 w 362349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2470 w 3654053"/>
                <a:gd name="connsiteY0" fmla="*/ 11439 h 2876873"/>
                <a:gd name="connsiteX1" fmla="*/ 2336030 w 3654053"/>
                <a:gd name="connsiteY1" fmla="*/ 798838 h 2876873"/>
                <a:gd name="connsiteX2" fmla="*/ 3058455 w 3654053"/>
                <a:gd name="connsiteY2" fmla="*/ 798838 h 2876873"/>
                <a:gd name="connsiteX3" fmla="*/ 3654053 w 3654053"/>
                <a:gd name="connsiteY3" fmla="*/ 2876873 h 2876873"/>
                <a:gd name="connsiteX0" fmla="*/ 25036 w 3656619"/>
                <a:gd name="connsiteY0" fmla="*/ 10843 h 2876277"/>
                <a:gd name="connsiteX1" fmla="*/ 2091053 w 3656619"/>
                <a:gd name="connsiteY1" fmla="*/ 858567 h 2876277"/>
                <a:gd name="connsiteX2" fmla="*/ 3061021 w 3656619"/>
                <a:gd name="connsiteY2" fmla="*/ 798242 h 2876277"/>
                <a:gd name="connsiteX3" fmla="*/ 3656619 w 3656619"/>
                <a:gd name="connsiteY3" fmla="*/ 2876277 h 2876277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2770510 w 3656592"/>
                <a:gd name="connsiteY2" fmla="*/ 621024 h 2876859"/>
                <a:gd name="connsiteX3" fmla="*/ 3060994 w 3656592"/>
                <a:gd name="connsiteY3" fmla="*/ 798824 h 2876859"/>
                <a:gd name="connsiteX4" fmla="*/ 3656592 w 3656592"/>
                <a:gd name="connsiteY4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82151 h 2947585"/>
                <a:gd name="connsiteX1" fmla="*/ 2142202 w 3657249"/>
                <a:gd name="connsiteY1" fmla="*/ 939400 h 2947585"/>
                <a:gd name="connsiteX2" fmla="*/ 3035502 w 3657249"/>
                <a:gd name="connsiteY2" fmla="*/ 890 h 2947585"/>
                <a:gd name="connsiteX3" fmla="*/ 3657249 w 3657249"/>
                <a:gd name="connsiteY3" fmla="*/ 2947585 h 2947585"/>
                <a:gd name="connsiteX0" fmla="*/ 25666 w 3657249"/>
                <a:gd name="connsiteY0" fmla="*/ 291466 h 3156900"/>
                <a:gd name="connsiteX1" fmla="*/ 2142202 w 3657249"/>
                <a:gd name="connsiteY1" fmla="*/ 1148715 h 3156900"/>
                <a:gd name="connsiteX2" fmla="*/ 2905473 w 3657249"/>
                <a:gd name="connsiteY2" fmla="*/ 337734 h 3156900"/>
                <a:gd name="connsiteX3" fmla="*/ 3035502 w 3657249"/>
                <a:gd name="connsiteY3" fmla="*/ 210205 h 3156900"/>
                <a:gd name="connsiteX4" fmla="*/ 3657249 w 3657249"/>
                <a:gd name="connsiteY4" fmla="*/ 3156900 h 3156900"/>
                <a:gd name="connsiteX0" fmla="*/ 25666 w 3657249"/>
                <a:gd name="connsiteY0" fmla="*/ 258994 h 3124428"/>
                <a:gd name="connsiteX1" fmla="*/ 2142202 w 3657249"/>
                <a:gd name="connsiteY1" fmla="*/ 1116243 h 3124428"/>
                <a:gd name="connsiteX2" fmla="*/ 2905473 w 3657249"/>
                <a:gd name="connsiteY2" fmla="*/ 305262 h 3124428"/>
                <a:gd name="connsiteX3" fmla="*/ 3035502 w 3657249"/>
                <a:gd name="connsiteY3" fmla="*/ 177733 h 3124428"/>
                <a:gd name="connsiteX4" fmla="*/ 3657249 w 3657249"/>
                <a:gd name="connsiteY4" fmla="*/ 3124428 h 3124428"/>
                <a:gd name="connsiteX0" fmla="*/ 25666 w 3657249"/>
                <a:gd name="connsiteY0" fmla="*/ 289176 h 3154610"/>
                <a:gd name="connsiteX1" fmla="*/ 2142202 w 3657249"/>
                <a:gd name="connsiteY1" fmla="*/ 1146425 h 3154610"/>
                <a:gd name="connsiteX2" fmla="*/ 2729901 w 3657249"/>
                <a:gd name="connsiteY2" fmla="*/ 199276 h 3154610"/>
                <a:gd name="connsiteX3" fmla="*/ 3035502 w 3657249"/>
                <a:gd name="connsiteY3" fmla="*/ 207915 h 3154610"/>
                <a:gd name="connsiteX4" fmla="*/ 3657249 w 3657249"/>
                <a:gd name="connsiteY4" fmla="*/ 3154610 h 3154610"/>
                <a:gd name="connsiteX0" fmla="*/ 25666 w 3657249"/>
                <a:gd name="connsiteY0" fmla="*/ 137814 h 3003248"/>
                <a:gd name="connsiteX1" fmla="*/ 2142202 w 3657249"/>
                <a:gd name="connsiteY1" fmla="*/ 995063 h 3003248"/>
                <a:gd name="connsiteX2" fmla="*/ 3035502 w 3657249"/>
                <a:gd name="connsiteY2" fmla="*/ 56553 h 3003248"/>
                <a:gd name="connsiteX3" fmla="*/ 3657249 w 3657249"/>
                <a:gd name="connsiteY3" fmla="*/ 3003248 h 3003248"/>
                <a:gd name="connsiteX0" fmla="*/ 18770 w 3650353"/>
                <a:gd name="connsiteY0" fmla="*/ 202770 h 3068204"/>
                <a:gd name="connsiteX1" fmla="*/ 2912309 w 3650353"/>
                <a:gd name="connsiteY1" fmla="*/ 261792 h 3068204"/>
                <a:gd name="connsiteX2" fmla="*/ 3028606 w 3650353"/>
                <a:gd name="connsiteY2" fmla="*/ 121509 h 3068204"/>
                <a:gd name="connsiteX3" fmla="*/ 3650353 w 3650353"/>
                <a:gd name="connsiteY3" fmla="*/ 3068204 h 3068204"/>
                <a:gd name="connsiteX0" fmla="*/ 18770 w 3650353"/>
                <a:gd name="connsiteY0" fmla="*/ 199222 h 3064656"/>
                <a:gd name="connsiteX1" fmla="*/ 2912309 w 3650353"/>
                <a:gd name="connsiteY1" fmla="*/ 258244 h 3064656"/>
                <a:gd name="connsiteX2" fmla="*/ 3028606 w 3650353"/>
                <a:gd name="connsiteY2" fmla="*/ 117961 h 3064656"/>
                <a:gd name="connsiteX3" fmla="*/ 3650353 w 3650353"/>
                <a:gd name="connsiteY3" fmla="*/ 3064656 h 3064656"/>
                <a:gd name="connsiteX0" fmla="*/ 16591 w 3648174"/>
                <a:gd name="connsiteY0" fmla="*/ 199222 h 3064656"/>
                <a:gd name="connsiteX1" fmla="*/ 2910130 w 3648174"/>
                <a:gd name="connsiteY1" fmla="*/ 258244 h 3064656"/>
                <a:gd name="connsiteX2" fmla="*/ 3026427 w 3648174"/>
                <a:gd name="connsiteY2" fmla="*/ 117961 h 3064656"/>
                <a:gd name="connsiteX3" fmla="*/ 3648174 w 3648174"/>
                <a:gd name="connsiteY3" fmla="*/ 3064656 h 3064656"/>
                <a:gd name="connsiteX0" fmla="*/ 16744 w 3648327"/>
                <a:gd name="connsiteY0" fmla="*/ 193349 h 3058783"/>
                <a:gd name="connsiteX1" fmla="*/ 2880399 w 3648327"/>
                <a:gd name="connsiteY1" fmla="*/ 289935 h 3058783"/>
                <a:gd name="connsiteX2" fmla="*/ 3026580 w 3648327"/>
                <a:gd name="connsiteY2" fmla="*/ 112088 h 3058783"/>
                <a:gd name="connsiteX3" fmla="*/ 3648327 w 3648327"/>
                <a:gd name="connsiteY3" fmla="*/ 3058783 h 3058783"/>
                <a:gd name="connsiteX0" fmla="*/ 16744 w 3648327"/>
                <a:gd name="connsiteY0" fmla="*/ 195481 h 3060915"/>
                <a:gd name="connsiteX1" fmla="*/ 2880399 w 3648327"/>
                <a:gd name="connsiteY1" fmla="*/ 277981 h 3060915"/>
                <a:gd name="connsiteX2" fmla="*/ 3026580 w 3648327"/>
                <a:gd name="connsiteY2" fmla="*/ 114220 h 3060915"/>
                <a:gd name="connsiteX3" fmla="*/ 3648327 w 3648327"/>
                <a:gd name="connsiteY3" fmla="*/ 3060915 h 3060915"/>
                <a:gd name="connsiteX0" fmla="*/ 16940 w 3648523"/>
                <a:gd name="connsiteY0" fmla="*/ 192655 h 3058089"/>
                <a:gd name="connsiteX1" fmla="*/ 2843240 w 3648523"/>
                <a:gd name="connsiteY1" fmla="*/ 293937 h 3058089"/>
                <a:gd name="connsiteX2" fmla="*/ 3026776 w 3648523"/>
                <a:gd name="connsiteY2" fmla="*/ 111394 h 3058089"/>
                <a:gd name="connsiteX3" fmla="*/ 3648523 w 3648523"/>
                <a:gd name="connsiteY3" fmla="*/ 3058089 h 3058089"/>
                <a:gd name="connsiteX0" fmla="*/ 16940 w 3648523"/>
                <a:gd name="connsiteY0" fmla="*/ 205653 h 3071087"/>
                <a:gd name="connsiteX1" fmla="*/ 2843240 w 3648523"/>
                <a:gd name="connsiteY1" fmla="*/ 306935 h 3071087"/>
                <a:gd name="connsiteX2" fmla="*/ 3026776 w 3648523"/>
                <a:gd name="connsiteY2" fmla="*/ 124392 h 3071087"/>
                <a:gd name="connsiteX3" fmla="*/ 3648523 w 3648523"/>
                <a:gd name="connsiteY3" fmla="*/ 3071087 h 3071087"/>
                <a:gd name="connsiteX0" fmla="*/ 0 w 3631583"/>
                <a:gd name="connsiteY0" fmla="*/ 277549 h 3142983"/>
                <a:gd name="connsiteX1" fmla="*/ 3009836 w 3631583"/>
                <a:gd name="connsiteY1" fmla="*/ 196288 h 3142983"/>
                <a:gd name="connsiteX2" fmla="*/ 3631583 w 3631583"/>
                <a:gd name="connsiteY2" fmla="*/ 3142983 h 3142983"/>
                <a:gd name="connsiteX0" fmla="*/ 0 w 1027877"/>
                <a:gd name="connsiteY0" fmla="*/ 183415 h 3175627"/>
                <a:gd name="connsiteX1" fmla="*/ 406130 w 1027877"/>
                <a:gd name="connsiteY1" fmla="*/ 228932 h 3175627"/>
                <a:gd name="connsiteX2" fmla="*/ 1027877 w 1027877"/>
                <a:gd name="connsiteY2" fmla="*/ 3175627 h 3175627"/>
                <a:gd name="connsiteX0" fmla="*/ 0 w 621747"/>
                <a:gd name="connsiteY0" fmla="*/ 890 h 2947585"/>
                <a:gd name="connsiteX1" fmla="*/ 621747 w 621747"/>
                <a:gd name="connsiteY1" fmla="*/ 2947585 h 294758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747" h="2946695">
                  <a:moveTo>
                    <a:pt x="0" y="0"/>
                  </a:moveTo>
                  <a:cubicBezTo>
                    <a:pt x="194983" y="24146"/>
                    <a:pt x="513367" y="2673820"/>
                    <a:pt x="621747" y="2946695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00997" y="3513261"/>
              <a:ext cx="5330403" cy="3152525"/>
            </a:xfrm>
            <a:custGeom>
              <a:avLst/>
              <a:gdLst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812"/>
                <a:gd name="connsiteX1" fmla="*/ 166687 w 2590800"/>
                <a:gd name="connsiteY1" fmla="*/ 2416818 h 2809812"/>
                <a:gd name="connsiteX2" fmla="*/ 219075 w 2590800"/>
                <a:gd name="connsiteY2" fmla="*/ 2431106 h 2809812"/>
                <a:gd name="connsiteX3" fmla="*/ 326231 w 2590800"/>
                <a:gd name="connsiteY3" fmla="*/ 2593031 h 2809812"/>
                <a:gd name="connsiteX4" fmla="*/ 400050 w 2590800"/>
                <a:gd name="connsiteY4" fmla="*/ 2573981 h 2809812"/>
                <a:gd name="connsiteX5" fmla="*/ 457200 w 2590800"/>
                <a:gd name="connsiteY5" fmla="*/ 2645418 h 2809812"/>
                <a:gd name="connsiteX6" fmla="*/ 1524000 w 2590800"/>
                <a:gd name="connsiteY6" fmla="*/ 149868 h 2809812"/>
                <a:gd name="connsiteX7" fmla="*/ 2152650 w 2590800"/>
                <a:gd name="connsiteY7" fmla="*/ 292743 h 2809812"/>
                <a:gd name="connsiteX8" fmla="*/ 2590800 w 2590800"/>
                <a:gd name="connsiteY8" fmla="*/ 378468 h 2809812"/>
                <a:gd name="connsiteX0" fmla="*/ 0 w 2590800"/>
                <a:gd name="connsiteY0" fmla="*/ 2569218 h 2645440"/>
                <a:gd name="connsiteX1" fmla="*/ 166687 w 2590800"/>
                <a:gd name="connsiteY1" fmla="*/ 2416818 h 2645440"/>
                <a:gd name="connsiteX2" fmla="*/ 219075 w 2590800"/>
                <a:gd name="connsiteY2" fmla="*/ 2431106 h 2645440"/>
                <a:gd name="connsiteX3" fmla="*/ 326231 w 2590800"/>
                <a:gd name="connsiteY3" fmla="*/ 2593031 h 2645440"/>
                <a:gd name="connsiteX4" fmla="*/ 400050 w 2590800"/>
                <a:gd name="connsiteY4" fmla="*/ 2573981 h 2645440"/>
                <a:gd name="connsiteX5" fmla="*/ 457200 w 2590800"/>
                <a:gd name="connsiteY5" fmla="*/ 2645418 h 2645440"/>
                <a:gd name="connsiteX6" fmla="*/ 1524000 w 2590800"/>
                <a:gd name="connsiteY6" fmla="*/ 149868 h 2645440"/>
                <a:gd name="connsiteX7" fmla="*/ 2152650 w 2590800"/>
                <a:gd name="connsiteY7" fmla="*/ 292743 h 2645440"/>
                <a:gd name="connsiteX8" fmla="*/ 2590800 w 2590800"/>
                <a:gd name="connsiteY8" fmla="*/ 378468 h 2645440"/>
                <a:gd name="connsiteX0" fmla="*/ 0 w 2590800"/>
                <a:gd name="connsiteY0" fmla="*/ 2567836 h 2625008"/>
                <a:gd name="connsiteX1" fmla="*/ 166687 w 2590800"/>
                <a:gd name="connsiteY1" fmla="*/ 2415436 h 2625008"/>
                <a:gd name="connsiteX2" fmla="*/ 219075 w 2590800"/>
                <a:gd name="connsiteY2" fmla="*/ 2429724 h 2625008"/>
                <a:gd name="connsiteX3" fmla="*/ 326231 w 2590800"/>
                <a:gd name="connsiteY3" fmla="*/ 2591649 h 2625008"/>
                <a:gd name="connsiteX4" fmla="*/ 400050 w 2590800"/>
                <a:gd name="connsiteY4" fmla="*/ 2572599 h 2625008"/>
                <a:gd name="connsiteX5" fmla="*/ 509588 w 2590800"/>
                <a:gd name="connsiteY5" fmla="*/ 2624986 h 2625008"/>
                <a:gd name="connsiteX6" fmla="*/ 1524000 w 2590800"/>
                <a:gd name="connsiteY6" fmla="*/ 148486 h 2625008"/>
                <a:gd name="connsiteX7" fmla="*/ 2152650 w 2590800"/>
                <a:gd name="connsiteY7" fmla="*/ 291361 h 2625008"/>
                <a:gd name="connsiteX8" fmla="*/ 2590800 w 2590800"/>
                <a:gd name="connsiteY8" fmla="*/ 377086 h 2625008"/>
                <a:gd name="connsiteX0" fmla="*/ 0 w 2590800"/>
                <a:gd name="connsiteY0" fmla="*/ 2567836 h 2628898"/>
                <a:gd name="connsiteX1" fmla="*/ 166687 w 2590800"/>
                <a:gd name="connsiteY1" fmla="*/ 2415436 h 2628898"/>
                <a:gd name="connsiteX2" fmla="*/ 219075 w 2590800"/>
                <a:gd name="connsiteY2" fmla="*/ 2429724 h 2628898"/>
                <a:gd name="connsiteX3" fmla="*/ 326231 w 2590800"/>
                <a:gd name="connsiteY3" fmla="*/ 2591649 h 2628898"/>
                <a:gd name="connsiteX4" fmla="*/ 400050 w 2590800"/>
                <a:gd name="connsiteY4" fmla="*/ 2572599 h 2628898"/>
                <a:gd name="connsiteX5" fmla="*/ 509588 w 2590800"/>
                <a:gd name="connsiteY5" fmla="*/ 2624986 h 2628898"/>
                <a:gd name="connsiteX6" fmla="*/ 1524000 w 2590800"/>
                <a:gd name="connsiteY6" fmla="*/ 148486 h 2628898"/>
                <a:gd name="connsiteX7" fmla="*/ 2152650 w 2590800"/>
                <a:gd name="connsiteY7" fmla="*/ 291361 h 2628898"/>
                <a:gd name="connsiteX8" fmla="*/ 2590800 w 2590800"/>
                <a:gd name="connsiteY8" fmla="*/ 377086 h 2628898"/>
                <a:gd name="connsiteX0" fmla="*/ 0 w 2590800"/>
                <a:gd name="connsiteY0" fmla="*/ 2567836 h 2629624"/>
                <a:gd name="connsiteX1" fmla="*/ 166687 w 2590800"/>
                <a:gd name="connsiteY1" fmla="*/ 2415436 h 2629624"/>
                <a:gd name="connsiteX2" fmla="*/ 219075 w 2590800"/>
                <a:gd name="connsiteY2" fmla="*/ 2429724 h 2629624"/>
                <a:gd name="connsiteX3" fmla="*/ 326231 w 2590800"/>
                <a:gd name="connsiteY3" fmla="*/ 2591649 h 2629624"/>
                <a:gd name="connsiteX4" fmla="*/ 400050 w 2590800"/>
                <a:gd name="connsiteY4" fmla="*/ 2572599 h 2629624"/>
                <a:gd name="connsiteX5" fmla="*/ 509588 w 2590800"/>
                <a:gd name="connsiteY5" fmla="*/ 2624986 h 2629624"/>
                <a:gd name="connsiteX6" fmla="*/ 1524000 w 2590800"/>
                <a:gd name="connsiteY6" fmla="*/ 148486 h 2629624"/>
                <a:gd name="connsiteX7" fmla="*/ 2152650 w 2590800"/>
                <a:gd name="connsiteY7" fmla="*/ 291361 h 2629624"/>
                <a:gd name="connsiteX8" fmla="*/ 2590800 w 2590800"/>
                <a:gd name="connsiteY8" fmla="*/ 377086 h 2629624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55930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55930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650704"/>
                <a:gd name="connsiteY0" fmla="*/ 2461563 h 2534305"/>
                <a:gd name="connsiteX1" fmla="*/ 166687 w 2650704"/>
                <a:gd name="connsiteY1" fmla="*/ 2321069 h 2534305"/>
                <a:gd name="connsiteX2" fmla="*/ 219075 w 2650704"/>
                <a:gd name="connsiteY2" fmla="*/ 2335357 h 2534305"/>
                <a:gd name="connsiteX3" fmla="*/ 326231 w 2650704"/>
                <a:gd name="connsiteY3" fmla="*/ 2497282 h 2534305"/>
                <a:gd name="connsiteX4" fmla="*/ 400050 w 2650704"/>
                <a:gd name="connsiteY4" fmla="*/ 2478232 h 2534305"/>
                <a:gd name="connsiteX5" fmla="*/ 509588 w 2650704"/>
                <a:gd name="connsiteY5" fmla="*/ 2530619 h 2534305"/>
                <a:gd name="connsiteX6" fmla="*/ 1524000 w 2650704"/>
                <a:gd name="connsiteY6" fmla="*/ 54119 h 2534305"/>
                <a:gd name="connsiteX7" fmla="*/ 2152650 w 2650704"/>
                <a:gd name="connsiteY7" fmla="*/ 196994 h 2534305"/>
                <a:gd name="connsiteX8" fmla="*/ 2590800 w 2650704"/>
                <a:gd name="connsiteY8" fmla="*/ 282719 h 2534305"/>
                <a:gd name="connsiteX0" fmla="*/ 0 w 2650704"/>
                <a:gd name="connsiteY0" fmla="*/ 2449308 h 2522050"/>
                <a:gd name="connsiteX1" fmla="*/ 166687 w 2650704"/>
                <a:gd name="connsiteY1" fmla="*/ 2308814 h 2522050"/>
                <a:gd name="connsiteX2" fmla="*/ 219075 w 2650704"/>
                <a:gd name="connsiteY2" fmla="*/ 2323102 h 2522050"/>
                <a:gd name="connsiteX3" fmla="*/ 326231 w 2650704"/>
                <a:gd name="connsiteY3" fmla="*/ 2485027 h 2522050"/>
                <a:gd name="connsiteX4" fmla="*/ 400050 w 2650704"/>
                <a:gd name="connsiteY4" fmla="*/ 2465977 h 2522050"/>
                <a:gd name="connsiteX5" fmla="*/ 509588 w 2650704"/>
                <a:gd name="connsiteY5" fmla="*/ 2518364 h 2522050"/>
                <a:gd name="connsiteX6" fmla="*/ 1524000 w 2650704"/>
                <a:gd name="connsiteY6" fmla="*/ 41864 h 2522050"/>
                <a:gd name="connsiteX7" fmla="*/ 2152650 w 2650704"/>
                <a:gd name="connsiteY7" fmla="*/ 184739 h 2522050"/>
                <a:gd name="connsiteX8" fmla="*/ 2590800 w 2650704"/>
                <a:gd name="connsiteY8" fmla="*/ 270464 h 2522050"/>
                <a:gd name="connsiteX0" fmla="*/ 0 w 2650704"/>
                <a:gd name="connsiteY0" fmla="*/ 2449308 h 2522050"/>
                <a:gd name="connsiteX1" fmla="*/ 166687 w 2650704"/>
                <a:gd name="connsiteY1" fmla="*/ 2308814 h 2522050"/>
                <a:gd name="connsiteX2" fmla="*/ 219075 w 2650704"/>
                <a:gd name="connsiteY2" fmla="*/ 2323102 h 2522050"/>
                <a:gd name="connsiteX3" fmla="*/ 326231 w 2650704"/>
                <a:gd name="connsiteY3" fmla="*/ 2485027 h 2522050"/>
                <a:gd name="connsiteX4" fmla="*/ 400050 w 2650704"/>
                <a:gd name="connsiteY4" fmla="*/ 2465977 h 2522050"/>
                <a:gd name="connsiteX5" fmla="*/ 509588 w 2650704"/>
                <a:gd name="connsiteY5" fmla="*/ 2518364 h 2522050"/>
                <a:gd name="connsiteX6" fmla="*/ 1524000 w 2650704"/>
                <a:gd name="connsiteY6" fmla="*/ 41864 h 2522050"/>
                <a:gd name="connsiteX7" fmla="*/ 2152650 w 2650704"/>
                <a:gd name="connsiteY7" fmla="*/ 184739 h 2522050"/>
                <a:gd name="connsiteX8" fmla="*/ 2590800 w 2650704"/>
                <a:gd name="connsiteY8" fmla="*/ 270464 h 2522050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66140"/>
                <a:gd name="connsiteY0" fmla="*/ 2407444 h 2480186"/>
                <a:gd name="connsiteX1" fmla="*/ 166687 w 2666140"/>
                <a:gd name="connsiteY1" fmla="*/ 2266950 h 2480186"/>
                <a:gd name="connsiteX2" fmla="*/ 219075 w 2666140"/>
                <a:gd name="connsiteY2" fmla="*/ 2281238 h 2480186"/>
                <a:gd name="connsiteX3" fmla="*/ 326231 w 2666140"/>
                <a:gd name="connsiteY3" fmla="*/ 2443163 h 2480186"/>
                <a:gd name="connsiteX4" fmla="*/ 400050 w 2666140"/>
                <a:gd name="connsiteY4" fmla="*/ 2424113 h 2480186"/>
                <a:gd name="connsiteX5" fmla="*/ 509588 w 2666140"/>
                <a:gd name="connsiteY5" fmla="*/ 2476500 h 2480186"/>
                <a:gd name="connsiteX6" fmla="*/ 1524000 w 2666140"/>
                <a:gd name="connsiteY6" fmla="*/ 0 h 2480186"/>
                <a:gd name="connsiteX7" fmla="*/ 2152650 w 2666140"/>
                <a:gd name="connsiteY7" fmla="*/ 142875 h 2480186"/>
                <a:gd name="connsiteX8" fmla="*/ 2590800 w 2666140"/>
                <a:gd name="connsiteY8" fmla="*/ 228600 h 2480186"/>
                <a:gd name="connsiteX0" fmla="*/ 0 w 2590800"/>
                <a:gd name="connsiteY0" fmla="*/ 2407444 h 2480186"/>
                <a:gd name="connsiteX1" fmla="*/ 166687 w 2590800"/>
                <a:gd name="connsiteY1" fmla="*/ 2266950 h 2480186"/>
                <a:gd name="connsiteX2" fmla="*/ 219075 w 2590800"/>
                <a:gd name="connsiteY2" fmla="*/ 2281238 h 2480186"/>
                <a:gd name="connsiteX3" fmla="*/ 326231 w 2590800"/>
                <a:gd name="connsiteY3" fmla="*/ 2443163 h 2480186"/>
                <a:gd name="connsiteX4" fmla="*/ 400050 w 2590800"/>
                <a:gd name="connsiteY4" fmla="*/ 2424113 h 2480186"/>
                <a:gd name="connsiteX5" fmla="*/ 509588 w 2590800"/>
                <a:gd name="connsiteY5" fmla="*/ 2476500 h 2480186"/>
                <a:gd name="connsiteX6" fmla="*/ 1524000 w 2590800"/>
                <a:gd name="connsiteY6" fmla="*/ 0 h 2480186"/>
                <a:gd name="connsiteX7" fmla="*/ 2152650 w 2590800"/>
                <a:gd name="connsiteY7" fmla="*/ 142875 h 2480186"/>
                <a:gd name="connsiteX8" fmla="*/ 2590800 w 2590800"/>
                <a:gd name="connsiteY8" fmla="*/ 228600 h 2480186"/>
                <a:gd name="connsiteX0" fmla="*/ 0 w 2590800"/>
                <a:gd name="connsiteY0" fmla="*/ 2407444 h 2480186"/>
                <a:gd name="connsiteX1" fmla="*/ 166687 w 2590800"/>
                <a:gd name="connsiteY1" fmla="*/ 2266950 h 2480186"/>
                <a:gd name="connsiteX2" fmla="*/ 219075 w 2590800"/>
                <a:gd name="connsiteY2" fmla="*/ 2281238 h 2480186"/>
                <a:gd name="connsiteX3" fmla="*/ 326231 w 2590800"/>
                <a:gd name="connsiteY3" fmla="*/ 2443163 h 2480186"/>
                <a:gd name="connsiteX4" fmla="*/ 400050 w 2590800"/>
                <a:gd name="connsiteY4" fmla="*/ 2424113 h 2480186"/>
                <a:gd name="connsiteX5" fmla="*/ 509588 w 2590800"/>
                <a:gd name="connsiteY5" fmla="*/ 2476500 h 2480186"/>
                <a:gd name="connsiteX6" fmla="*/ 1524000 w 2590800"/>
                <a:gd name="connsiteY6" fmla="*/ 0 h 2480186"/>
                <a:gd name="connsiteX7" fmla="*/ 2152650 w 2590800"/>
                <a:gd name="connsiteY7" fmla="*/ 142875 h 2480186"/>
                <a:gd name="connsiteX8" fmla="*/ 2528887 w 2590800"/>
                <a:gd name="connsiteY8" fmla="*/ 228599 h 2480186"/>
                <a:gd name="connsiteX9" fmla="*/ 2590800 w 2590800"/>
                <a:gd name="connsiteY9" fmla="*/ 228600 h 2480186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2 h 2896114"/>
                <a:gd name="connsiteX1" fmla="*/ 166687 w 5064125"/>
                <a:gd name="connsiteY1" fmla="*/ 2682878 h 2896114"/>
                <a:gd name="connsiteX2" fmla="*/ 219075 w 5064125"/>
                <a:gd name="connsiteY2" fmla="*/ 2697166 h 2896114"/>
                <a:gd name="connsiteX3" fmla="*/ 326231 w 5064125"/>
                <a:gd name="connsiteY3" fmla="*/ 2859091 h 2896114"/>
                <a:gd name="connsiteX4" fmla="*/ 400050 w 5064125"/>
                <a:gd name="connsiteY4" fmla="*/ 2840041 h 2896114"/>
                <a:gd name="connsiteX5" fmla="*/ 509588 w 5064125"/>
                <a:gd name="connsiteY5" fmla="*/ 2892428 h 2896114"/>
                <a:gd name="connsiteX6" fmla="*/ 1524000 w 5064125"/>
                <a:gd name="connsiteY6" fmla="*/ 415928 h 2896114"/>
                <a:gd name="connsiteX7" fmla="*/ 2152650 w 5064125"/>
                <a:gd name="connsiteY7" fmla="*/ 558803 h 2896114"/>
                <a:gd name="connsiteX8" fmla="*/ 2528887 w 5064125"/>
                <a:gd name="connsiteY8" fmla="*/ 644527 h 2896114"/>
                <a:gd name="connsiteX9" fmla="*/ 5064125 w 5064125"/>
                <a:gd name="connsiteY9" fmla="*/ 3 h 2896114"/>
                <a:gd name="connsiteX0" fmla="*/ 0 w 5153025"/>
                <a:gd name="connsiteY0" fmla="*/ 3029746 h 3102488"/>
                <a:gd name="connsiteX1" fmla="*/ 166687 w 5153025"/>
                <a:gd name="connsiteY1" fmla="*/ 2889252 h 3102488"/>
                <a:gd name="connsiteX2" fmla="*/ 219075 w 5153025"/>
                <a:gd name="connsiteY2" fmla="*/ 2903540 h 3102488"/>
                <a:gd name="connsiteX3" fmla="*/ 326231 w 5153025"/>
                <a:gd name="connsiteY3" fmla="*/ 3065465 h 3102488"/>
                <a:gd name="connsiteX4" fmla="*/ 400050 w 5153025"/>
                <a:gd name="connsiteY4" fmla="*/ 3046415 h 3102488"/>
                <a:gd name="connsiteX5" fmla="*/ 509588 w 5153025"/>
                <a:gd name="connsiteY5" fmla="*/ 3098802 h 3102488"/>
                <a:gd name="connsiteX6" fmla="*/ 1524000 w 5153025"/>
                <a:gd name="connsiteY6" fmla="*/ 622302 h 3102488"/>
                <a:gd name="connsiteX7" fmla="*/ 2152650 w 5153025"/>
                <a:gd name="connsiteY7" fmla="*/ 765177 h 3102488"/>
                <a:gd name="connsiteX8" fmla="*/ 2528887 w 5153025"/>
                <a:gd name="connsiteY8" fmla="*/ 850901 h 3102488"/>
                <a:gd name="connsiteX9" fmla="*/ 5153025 w 5153025"/>
                <a:gd name="connsiteY9" fmla="*/ 2 h 3102488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01775 w 5153025"/>
                <a:gd name="connsiteY6" fmla="*/ 625475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3025" h="3102486">
                  <a:moveTo>
                    <a:pt x="0" y="3029744"/>
                  </a:moveTo>
                  <a:cubicBezTo>
                    <a:pt x="103187" y="3055541"/>
                    <a:pt x="153516" y="2881641"/>
                    <a:pt x="166687" y="2889250"/>
                  </a:cubicBezTo>
                  <a:cubicBezTo>
                    <a:pt x="213196" y="2937340"/>
                    <a:pt x="192484" y="2874169"/>
                    <a:pt x="219075" y="2903538"/>
                  </a:cubicBezTo>
                  <a:cubicBezTo>
                    <a:pt x="245666" y="2932907"/>
                    <a:pt x="262732" y="3046413"/>
                    <a:pt x="326231" y="3065463"/>
                  </a:cubicBezTo>
                  <a:cubicBezTo>
                    <a:pt x="389730" y="3084513"/>
                    <a:pt x="369491" y="3040857"/>
                    <a:pt x="400050" y="3046413"/>
                  </a:cubicBezTo>
                  <a:cubicBezTo>
                    <a:pt x="430609" y="3051969"/>
                    <a:pt x="409692" y="3118675"/>
                    <a:pt x="509588" y="3098800"/>
                  </a:cubicBezTo>
                  <a:cubicBezTo>
                    <a:pt x="801688" y="3036093"/>
                    <a:pt x="996156" y="763587"/>
                    <a:pt x="1533525" y="622300"/>
                  </a:cubicBezTo>
                  <a:cubicBezTo>
                    <a:pt x="1794669" y="735013"/>
                    <a:pt x="1828800" y="777875"/>
                    <a:pt x="2152650" y="765175"/>
                  </a:cubicBezTo>
                  <a:cubicBezTo>
                    <a:pt x="2300023" y="801687"/>
                    <a:pt x="2341562" y="833437"/>
                    <a:pt x="2528887" y="850899"/>
                  </a:cubicBezTo>
                  <a:cubicBezTo>
                    <a:pt x="2916237" y="906461"/>
                    <a:pt x="4582848" y="195262"/>
                    <a:pt x="515302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14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583" y="300890"/>
            <a:ext cx="11029950" cy="101441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Background: Wavelength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113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Derivation (at each wavelength):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well do spectra match </a:t>
            </a:r>
            <a:br>
              <a:rPr lang="en-US" dirty="0"/>
            </a:br>
            <a:r>
              <a:rPr lang="en-US" dirty="0"/>
              <a:t>(heat map/rainbow)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large is the difference?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large is this number compared</a:t>
            </a:r>
            <a:br>
              <a:rPr lang="en-US" dirty="0"/>
            </a:br>
            <a:r>
              <a:rPr lang="en-US" dirty="0"/>
              <a:t>with the rest of the spectra </a:t>
            </a:r>
            <a:br>
              <a:rPr lang="en-US" dirty="0"/>
            </a:br>
            <a:r>
              <a:rPr lang="en-US" dirty="0"/>
              <a:t>(% weighting)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66500" y="2286540"/>
            <a:ext cx="8327517" cy="4046279"/>
            <a:chOff x="4434133" y="2354457"/>
            <a:chExt cx="8743951" cy="4465799"/>
          </a:xfrm>
        </p:grpSpPr>
        <p:grpSp>
          <p:nvGrpSpPr>
            <p:cNvPr id="4" name="Group 3"/>
            <p:cNvGrpSpPr/>
            <p:nvPr/>
          </p:nvGrpSpPr>
          <p:grpSpPr>
            <a:xfrm>
              <a:off x="4434133" y="2354457"/>
              <a:ext cx="8301665" cy="3792342"/>
              <a:chOff x="1643849" y="1390214"/>
              <a:chExt cx="8025414" cy="373214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766657" y="1390214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158754" y="1817822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035946" y="1772357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011533" y="1678944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rgbClr val="FFBC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888725" y="1615670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rgbClr val="DD7F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643849" y="1503371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704883" y="1559521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rgbClr val="DC5E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704883" y="1742446"/>
                <a:ext cx="7510509" cy="3304540"/>
              </a:xfrm>
              <a:custGeom>
                <a:avLst/>
                <a:gdLst>
                  <a:gd name="connsiteX0" fmla="*/ 0 w 7510509"/>
                  <a:gd name="connsiteY0" fmla="*/ 1326353 h 3304540"/>
                  <a:gd name="connsiteX1" fmla="*/ 1012054 w 7510509"/>
                  <a:gd name="connsiteY1" fmla="*/ 1352986 h 3304540"/>
                  <a:gd name="connsiteX2" fmla="*/ 1908699 w 7510509"/>
                  <a:gd name="connsiteY2" fmla="*/ 47968 h 3304540"/>
                  <a:gd name="connsiteX3" fmla="*/ 2814221 w 7510509"/>
                  <a:gd name="connsiteY3" fmla="*/ 3297195 h 3304540"/>
                  <a:gd name="connsiteX4" fmla="*/ 3737499 w 7510509"/>
                  <a:gd name="connsiteY4" fmla="*/ 935735 h 3304540"/>
                  <a:gd name="connsiteX5" fmla="*/ 5095782 w 7510509"/>
                  <a:gd name="connsiteY5" fmla="*/ 1033390 h 3304540"/>
                  <a:gd name="connsiteX6" fmla="*/ 7510509 w 7510509"/>
                  <a:gd name="connsiteY6" fmla="*/ 198889 h 3304540"/>
                  <a:gd name="connsiteX7" fmla="*/ 7510509 w 7510509"/>
                  <a:gd name="connsiteY7" fmla="*/ 198889 h 33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0509" h="3304540">
                    <a:moveTo>
                      <a:pt x="0" y="1326353"/>
                    </a:moveTo>
                    <a:cubicBezTo>
                      <a:pt x="346969" y="1446201"/>
                      <a:pt x="693938" y="1566050"/>
                      <a:pt x="1012054" y="1352986"/>
                    </a:cubicBezTo>
                    <a:cubicBezTo>
                      <a:pt x="1330170" y="1139922"/>
                      <a:pt x="1608338" y="-276067"/>
                      <a:pt x="1908699" y="47968"/>
                    </a:cubicBezTo>
                    <a:cubicBezTo>
                      <a:pt x="2209060" y="372003"/>
                      <a:pt x="2509421" y="3149234"/>
                      <a:pt x="2814221" y="3297195"/>
                    </a:cubicBezTo>
                    <a:cubicBezTo>
                      <a:pt x="3119021" y="3445156"/>
                      <a:pt x="3357239" y="1313036"/>
                      <a:pt x="3737499" y="935735"/>
                    </a:cubicBezTo>
                    <a:cubicBezTo>
                      <a:pt x="4117759" y="558434"/>
                      <a:pt x="4466947" y="1156198"/>
                      <a:pt x="5095782" y="1033390"/>
                    </a:cubicBezTo>
                    <a:cubicBezTo>
                      <a:pt x="5724617" y="910582"/>
                      <a:pt x="7510509" y="198889"/>
                      <a:pt x="7510509" y="198889"/>
                    </a:cubicBezTo>
                    <a:lnTo>
                      <a:pt x="7510509" y="198889"/>
                    </a:lnTo>
                  </a:path>
                </a:pathLst>
              </a:custGeom>
              <a:noFill/>
              <a:ln>
                <a:solidFill>
                  <a:srgbClr val="FFBC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20" name="Up-Down Arrow 19"/>
            <p:cNvSpPr/>
            <p:nvPr/>
          </p:nvSpPr>
          <p:spPr>
            <a:xfrm>
              <a:off x="8051634" y="3553856"/>
              <a:ext cx="330152" cy="200025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-Down Arrow 36"/>
            <p:cNvSpPr/>
            <p:nvPr/>
          </p:nvSpPr>
          <p:spPr>
            <a:xfrm flipH="1">
              <a:off x="9823752" y="3391692"/>
              <a:ext cx="180476" cy="50720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6873638" y="2823441"/>
              <a:ext cx="45719" cy="163171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434134" y="5551277"/>
              <a:ext cx="8743950" cy="1268979"/>
            </a:xfrm>
            <a:custGeom>
              <a:avLst/>
              <a:gdLst>
                <a:gd name="connsiteX0" fmla="*/ 0 w 8839200"/>
                <a:gd name="connsiteY0" fmla="*/ 25400 h 52681"/>
                <a:gd name="connsiteX1" fmla="*/ 1244600 w 8839200"/>
                <a:gd name="connsiteY1" fmla="*/ 50800 h 52681"/>
                <a:gd name="connsiteX2" fmla="*/ 2108200 w 8839200"/>
                <a:gd name="connsiteY2" fmla="*/ 50800 h 52681"/>
                <a:gd name="connsiteX3" fmla="*/ 3022600 w 8839200"/>
                <a:gd name="connsiteY3" fmla="*/ 50800 h 52681"/>
                <a:gd name="connsiteX4" fmla="*/ 3327400 w 8839200"/>
                <a:gd name="connsiteY4" fmla="*/ 50800 h 52681"/>
                <a:gd name="connsiteX5" fmla="*/ 3632200 w 8839200"/>
                <a:gd name="connsiteY5" fmla="*/ 38100 h 52681"/>
                <a:gd name="connsiteX6" fmla="*/ 4356100 w 8839200"/>
                <a:gd name="connsiteY6" fmla="*/ 0 h 52681"/>
                <a:gd name="connsiteX7" fmla="*/ 5359400 w 8839200"/>
                <a:gd name="connsiteY7" fmla="*/ 12700 h 52681"/>
                <a:gd name="connsiteX8" fmla="*/ 8839200 w 8839200"/>
                <a:gd name="connsiteY8" fmla="*/ 0 h 52681"/>
                <a:gd name="connsiteX9" fmla="*/ 8839200 w 8839200"/>
                <a:gd name="connsiteY9" fmla="*/ 0 h 52681"/>
                <a:gd name="connsiteX0" fmla="*/ 0 w 8839200"/>
                <a:gd name="connsiteY0" fmla="*/ 25400 h 52681"/>
                <a:gd name="connsiteX1" fmla="*/ 1244600 w 8839200"/>
                <a:gd name="connsiteY1" fmla="*/ 50800 h 52681"/>
                <a:gd name="connsiteX2" fmla="*/ 2108200 w 8839200"/>
                <a:gd name="connsiteY2" fmla="*/ 50800 h 52681"/>
                <a:gd name="connsiteX3" fmla="*/ 3022600 w 8839200"/>
                <a:gd name="connsiteY3" fmla="*/ 50800 h 52681"/>
                <a:gd name="connsiteX4" fmla="*/ 3327400 w 8839200"/>
                <a:gd name="connsiteY4" fmla="*/ 50800 h 52681"/>
                <a:gd name="connsiteX5" fmla="*/ 3632200 w 8839200"/>
                <a:gd name="connsiteY5" fmla="*/ 38100 h 52681"/>
                <a:gd name="connsiteX6" fmla="*/ 4356100 w 8839200"/>
                <a:gd name="connsiteY6" fmla="*/ 0 h 52681"/>
                <a:gd name="connsiteX7" fmla="*/ 5359400 w 8839200"/>
                <a:gd name="connsiteY7" fmla="*/ 12700 h 52681"/>
                <a:gd name="connsiteX8" fmla="*/ 8839200 w 8839200"/>
                <a:gd name="connsiteY8" fmla="*/ 0 h 52681"/>
                <a:gd name="connsiteX9" fmla="*/ 8839200 w 8839200"/>
                <a:gd name="connsiteY9" fmla="*/ 0 h 52681"/>
                <a:gd name="connsiteX0" fmla="*/ 0 w 8839200"/>
                <a:gd name="connsiteY0" fmla="*/ 25400 h 52681"/>
                <a:gd name="connsiteX1" fmla="*/ 1238250 w 8839200"/>
                <a:gd name="connsiteY1" fmla="*/ 50800 h 52681"/>
                <a:gd name="connsiteX2" fmla="*/ 2108200 w 8839200"/>
                <a:gd name="connsiteY2" fmla="*/ 50800 h 52681"/>
                <a:gd name="connsiteX3" fmla="*/ 3022600 w 8839200"/>
                <a:gd name="connsiteY3" fmla="*/ 50800 h 52681"/>
                <a:gd name="connsiteX4" fmla="*/ 3327400 w 8839200"/>
                <a:gd name="connsiteY4" fmla="*/ 50800 h 52681"/>
                <a:gd name="connsiteX5" fmla="*/ 3632200 w 8839200"/>
                <a:gd name="connsiteY5" fmla="*/ 38100 h 52681"/>
                <a:gd name="connsiteX6" fmla="*/ 4356100 w 8839200"/>
                <a:gd name="connsiteY6" fmla="*/ 0 h 52681"/>
                <a:gd name="connsiteX7" fmla="*/ 5359400 w 8839200"/>
                <a:gd name="connsiteY7" fmla="*/ 12700 h 52681"/>
                <a:gd name="connsiteX8" fmla="*/ 8839200 w 8839200"/>
                <a:gd name="connsiteY8" fmla="*/ 0 h 52681"/>
                <a:gd name="connsiteX9" fmla="*/ 8839200 w 8839200"/>
                <a:gd name="connsiteY9" fmla="*/ 0 h 52681"/>
                <a:gd name="connsiteX0" fmla="*/ 0 w 8769350"/>
                <a:gd name="connsiteY0" fmla="*/ 0 h 354659"/>
                <a:gd name="connsiteX1" fmla="*/ 1168400 w 8769350"/>
                <a:gd name="connsiteY1" fmla="*/ 330200 h 354659"/>
                <a:gd name="connsiteX2" fmla="*/ 2038350 w 8769350"/>
                <a:gd name="connsiteY2" fmla="*/ 330200 h 354659"/>
                <a:gd name="connsiteX3" fmla="*/ 2952750 w 8769350"/>
                <a:gd name="connsiteY3" fmla="*/ 330200 h 354659"/>
                <a:gd name="connsiteX4" fmla="*/ 3257550 w 8769350"/>
                <a:gd name="connsiteY4" fmla="*/ 330200 h 354659"/>
                <a:gd name="connsiteX5" fmla="*/ 3562350 w 8769350"/>
                <a:gd name="connsiteY5" fmla="*/ 317500 h 354659"/>
                <a:gd name="connsiteX6" fmla="*/ 4286250 w 8769350"/>
                <a:gd name="connsiteY6" fmla="*/ 279400 h 354659"/>
                <a:gd name="connsiteX7" fmla="*/ 5289550 w 8769350"/>
                <a:gd name="connsiteY7" fmla="*/ 292100 h 354659"/>
                <a:gd name="connsiteX8" fmla="*/ 8769350 w 8769350"/>
                <a:gd name="connsiteY8" fmla="*/ 279400 h 354659"/>
                <a:gd name="connsiteX9" fmla="*/ 8769350 w 8769350"/>
                <a:gd name="connsiteY9" fmla="*/ 279400 h 354659"/>
                <a:gd name="connsiteX0" fmla="*/ 0 w 8769350"/>
                <a:gd name="connsiteY0" fmla="*/ 0 h 354659"/>
                <a:gd name="connsiteX1" fmla="*/ 1168400 w 8769350"/>
                <a:gd name="connsiteY1" fmla="*/ 330200 h 354659"/>
                <a:gd name="connsiteX2" fmla="*/ 2038350 w 8769350"/>
                <a:gd name="connsiteY2" fmla="*/ 330200 h 354659"/>
                <a:gd name="connsiteX3" fmla="*/ 2952750 w 8769350"/>
                <a:gd name="connsiteY3" fmla="*/ 330200 h 354659"/>
                <a:gd name="connsiteX4" fmla="*/ 3257550 w 8769350"/>
                <a:gd name="connsiteY4" fmla="*/ 330200 h 354659"/>
                <a:gd name="connsiteX5" fmla="*/ 3562350 w 8769350"/>
                <a:gd name="connsiteY5" fmla="*/ 317500 h 354659"/>
                <a:gd name="connsiteX6" fmla="*/ 4286250 w 8769350"/>
                <a:gd name="connsiteY6" fmla="*/ 279400 h 354659"/>
                <a:gd name="connsiteX7" fmla="*/ 5289550 w 8769350"/>
                <a:gd name="connsiteY7" fmla="*/ 292100 h 354659"/>
                <a:gd name="connsiteX8" fmla="*/ 8769350 w 8769350"/>
                <a:gd name="connsiteY8" fmla="*/ 279400 h 354659"/>
                <a:gd name="connsiteX9" fmla="*/ 8769350 w 8769350"/>
                <a:gd name="connsiteY9" fmla="*/ 279400 h 354659"/>
                <a:gd name="connsiteX0" fmla="*/ 0 w 8769350"/>
                <a:gd name="connsiteY0" fmla="*/ 590550 h 989426"/>
                <a:gd name="connsiteX1" fmla="*/ 1168400 w 8769350"/>
                <a:gd name="connsiteY1" fmla="*/ 920750 h 989426"/>
                <a:gd name="connsiteX2" fmla="*/ 2127250 w 8769350"/>
                <a:gd name="connsiteY2" fmla="*/ 0 h 989426"/>
                <a:gd name="connsiteX3" fmla="*/ 2952750 w 8769350"/>
                <a:gd name="connsiteY3" fmla="*/ 920750 h 989426"/>
                <a:gd name="connsiteX4" fmla="*/ 3257550 w 8769350"/>
                <a:gd name="connsiteY4" fmla="*/ 920750 h 989426"/>
                <a:gd name="connsiteX5" fmla="*/ 3562350 w 8769350"/>
                <a:gd name="connsiteY5" fmla="*/ 908050 h 989426"/>
                <a:gd name="connsiteX6" fmla="*/ 4286250 w 8769350"/>
                <a:gd name="connsiteY6" fmla="*/ 869950 h 989426"/>
                <a:gd name="connsiteX7" fmla="*/ 5289550 w 8769350"/>
                <a:gd name="connsiteY7" fmla="*/ 882650 h 989426"/>
                <a:gd name="connsiteX8" fmla="*/ 8769350 w 8769350"/>
                <a:gd name="connsiteY8" fmla="*/ 869950 h 989426"/>
                <a:gd name="connsiteX9" fmla="*/ 8769350 w 8769350"/>
                <a:gd name="connsiteY9" fmla="*/ 869950 h 989426"/>
                <a:gd name="connsiteX0" fmla="*/ 0 w 8769350"/>
                <a:gd name="connsiteY0" fmla="*/ 590559 h 989435"/>
                <a:gd name="connsiteX1" fmla="*/ 1231900 w 8769350"/>
                <a:gd name="connsiteY1" fmla="*/ 939809 h 989435"/>
                <a:gd name="connsiteX2" fmla="*/ 2127250 w 8769350"/>
                <a:gd name="connsiteY2" fmla="*/ 9 h 989435"/>
                <a:gd name="connsiteX3" fmla="*/ 2952750 w 8769350"/>
                <a:gd name="connsiteY3" fmla="*/ 920759 h 989435"/>
                <a:gd name="connsiteX4" fmla="*/ 3257550 w 8769350"/>
                <a:gd name="connsiteY4" fmla="*/ 920759 h 989435"/>
                <a:gd name="connsiteX5" fmla="*/ 3562350 w 8769350"/>
                <a:gd name="connsiteY5" fmla="*/ 908059 h 989435"/>
                <a:gd name="connsiteX6" fmla="*/ 4286250 w 8769350"/>
                <a:gd name="connsiteY6" fmla="*/ 869959 h 989435"/>
                <a:gd name="connsiteX7" fmla="*/ 5289550 w 8769350"/>
                <a:gd name="connsiteY7" fmla="*/ 882659 h 989435"/>
                <a:gd name="connsiteX8" fmla="*/ 8769350 w 8769350"/>
                <a:gd name="connsiteY8" fmla="*/ 869959 h 989435"/>
                <a:gd name="connsiteX9" fmla="*/ 8769350 w 8769350"/>
                <a:gd name="connsiteY9" fmla="*/ 869959 h 989435"/>
                <a:gd name="connsiteX0" fmla="*/ 0 w 8769350"/>
                <a:gd name="connsiteY0" fmla="*/ 590559 h 989435"/>
                <a:gd name="connsiteX1" fmla="*/ 1231900 w 8769350"/>
                <a:gd name="connsiteY1" fmla="*/ 939809 h 989435"/>
                <a:gd name="connsiteX2" fmla="*/ 2127250 w 8769350"/>
                <a:gd name="connsiteY2" fmla="*/ 9 h 989435"/>
                <a:gd name="connsiteX3" fmla="*/ 2952750 w 8769350"/>
                <a:gd name="connsiteY3" fmla="*/ 920759 h 989435"/>
                <a:gd name="connsiteX4" fmla="*/ 3257550 w 8769350"/>
                <a:gd name="connsiteY4" fmla="*/ 920759 h 989435"/>
                <a:gd name="connsiteX5" fmla="*/ 3562350 w 8769350"/>
                <a:gd name="connsiteY5" fmla="*/ 908059 h 989435"/>
                <a:gd name="connsiteX6" fmla="*/ 4286250 w 8769350"/>
                <a:gd name="connsiteY6" fmla="*/ 869959 h 989435"/>
                <a:gd name="connsiteX7" fmla="*/ 5289550 w 8769350"/>
                <a:gd name="connsiteY7" fmla="*/ 882659 h 989435"/>
                <a:gd name="connsiteX8" fmla="*/ 8769350 w 8769350"/>
                <a:gd name="connsiteY8" fmla="*/ 869959 h 989435"/>
                <a:gd name="connsiteX9" fmla="*/ 8769350 w 8769350"/>
                <a:gd name="connsiteY9" fmla="*/ 869959 h 989435"/>
                <a:gd name="connsiteX0" fmla="*/ 0 w 8769350"/>
                <a:gd name="connsiteY0" fmla="*/ 590558 h 1019928"/>
                <a:gd name="connsiteX1" fmla="*/ 1231900 w 8769350"/>
                <a:gd name="connsiteY1" fmla="*/ 939808 h 1019928"/>
                <a:gd name="connsiteX2" fmla="*/ 2127250 w 8769350"/>
                <a:gd name="connsiteY2" fmla="*/ 8 h 1019928"/>
                <a:gd name="connsiteX3" fmla="*/ 2266950 w 8769350"/>
                <a:gd name="connsiteY3" fmla="*/ 958858 h 1019928"/>
                <a:gd name="connsiteX4" fmla="*/ 3257550 w 8769350"/>
                <a:gd name="connsiteY4" fmla="*/ 920758 h 1019928"/>
                <a:gd name="connsiteX5" fmla="*/ 3562350 w 8769350"/>
                <a:gd name="connsiteY5" fmla="*/ 908058 h 1019928"/>
                <a:gd name="connsiteX6" fmla="*/ 4286250 w 8769350"/>
                <a:gd name="connsiteY6" fmla="*/ 869958 h 1019928"/>
                <a:gd name="connsiteX7" fmla="*/ 5289550 w 8769350"/>
                <a:gd name="connsiteY7" fmla="*/ 882658 h 1019928"/>
                <a:gd name="connsiteX8" fmla="*/ 8769350 w 8769350"/>
                <a:gd name="connsiteY8" fmla="*/ 869958 h 1019928"/>
                <a:gd name="connsiteX9" fmla="*/ 8769350 w 8769350"/>
                <a:gd name="connsiteY9" fmla="*/ 869958 h 1019928"/>
                <a:gd name="connsiteX0" fmla="*/ 0 w 8769350"/>
                <a:gd name="connsiteY0" fmla="*/ 590589 h 974991"/>
                <a:gd name="connsiteX1" fmla="*/ 1231900 w 8769350"/>
                <a:gd name="connsiteY1" fmla="*/ 939839 h 974991"/>
                <a:gd name="connsiteX2" fmla="*/ 2127250 w 8769350"/>
                <a:gd name="connsiteY2" fmla="*/ 39 h 974991"/>
                <a:gd name="connsiteX3" fmla="*/ 2266950 w 8769350"/>
                <a:gd name="connsiteY3" fmla="*/ 901739 h 974991"/>
                <a:gd name="connsiteX4" fmla="*/ 3257550 w 8769350"/>
                <a:gd name="connsiteY4" fmla="*/ 920789 h 974991"/>
                <a:gd name="connsiteX5" fmla="*/ 3562350 w 8769350"/>
                <a:gd name="connsiteY5" fmla="*/ 908089 h 974991"/>
                <a:gd name="connsiteX6" fmla="*/ 4286250 w 8769350"/>
                <a:gd name="connsiteY6" fmla="*/ 869989 h 974991"/>
                <a:gd name="connsiteX7" fmla="*/ 5289550 w 8769350"/>
                <a:gd name="connsiteY7" fmla="*/ 882689 h 974991"/>
                <a:gd name="connsiteX8" fmla="*/ 8769350 w 8769350"/>
                <a:gd name="connsiteY8" fmla="*/ 869989 h 974991"/>
                <a:gd name="connsiteX9" fmla="*/ 8769350 w 8769350"/>
                <a:gd name="connsiteY9" fmla="*/ 869989 h 974991"/>
                <a:gd name="connsiteX0" fmla="*/ 0 w 8769350"/>
                <a:gd name="connsiteY0" fmla="*/ 590589 h 962315"/>
                <a:gd name="connsiteX1" fmla="*/ 1231900 w 8769350"/>
                <a:gd name="connsiteY1" fmla="*/ 939839 h 962315"/>
                <a:gd name="connsiteX2" fmla="*/ 2127250 w 8769350"/>
                <a:gd name="connsiteY2" fmla="*/ 39 h 962315"/>
                <a:gd name="connsiteX3" fmla="*/ 2266950 w 8769350"/>
                <a:gd name="connsiteY3" fmla="*/ 901739 h 962315"/>
                <a:gd name="connsiteX4" fmla="*/ 2762250 w 8769350"/>
                <a:gd name="connsiteY4" fmla="*/ 882689 h 962315"/>
                <a:gd name="connsiteX5" fmla="*/ 3562350 w 8769350"/>
                <a:gd name="connsiteY5" fmla="*/ 908089 h 962315"/>
                <a:gd name="connsiteX6" fmla="*/ 4286250 w 8769350"/>
                <a:gd name="connsiteY6" fmla="*/ 869989 h 962315"/>
                <a:gd name="connsiteX7" fmla="*/ 5289550 w 8769350"/>
                <a:gd name="connsiteY7" fmla="*/ 882689 h 962315"/>
                <a:gd name="connsiteX8" fmla="*/ 8769350 w 8769350"/>
                <a:gd name="connsiteY8" fmla="*/ 869989 h 962315"/>
                <a:gd name="connsiteX9" fmla="*/ 8769350 w 8769350"/>
                <a:gd name="connsiteY9" fmla="*/ 869989 h 962315"/>
                <a:gd name="connsiteX0" fmla="*/ 0 w 8769350"/>
                <a:gd name="connsiteY0" fmla="*/ 590589 h 961098"/>
                <a:gd name="connsiteX1" fmla="*/ 1231900 w 8769350"/>
                <a:gd name="connsiteY1" fmla="*/ 939839 h 961098"/>
                <a:gd name="connsiteX2" fmla="*/ 2127250 w 8769350"/>
                <a:gd name="connsiteY2" fmla="*/ 39 h 961098"/>
                <a:gd name="connsiteX3" fmla="*/ 2266950 w 8769350"/>
                <a:gd name="connsiteY3" fmla="*/ 901739 h 961098"/>
                <a:gd name="connsiteX4" fmla="*/ 2762250 w 8769350"/>
                <a:gd name="connsiteY4" fmla="*/ 882689 h 961098"/>
                <a:gd name="connsiteX5" fmla="*/ 3244850 w 8769350"/>
                <a:gd name="connsiteY5" fmla="*/ 946189 h 961098"/>
                <a:gd name="connsiteX6" fmla="*/ 4286250 w 8769350"/>
                <a:gd name="connsiteY6" fmla="*/ 869989 h 961098"/>
                <a:gd name="connsiteX7" fmla="*/ 5289550 w 8769350"/>
                <a:gd name="connsiteY7" fmla="*/ 882689 h 961098"/>
                <a:gd name="connsiteX8" fmla="*/ 8769350 w 8769350"/>
                <a:gd name="connsiteY8" fmla="*/ 869989 h 961098"/>
                <a:gd name="connsiteX9" fmla="*/ 8769350 w 8769350"/>
                <a:gd name="connsiteY9" fmla="*/ 869989 h 961098"/>
                <a:gd name="connsiteX0" fmla="*/ 0 w 8769350"/>
                <a:gd name="connsiteY0" fmla="*/ 844636 h 1271842"/>
                <a:gd name="connsiteX1" fmla="*/ 1231900 w 8769350"/>
                <a:gd name="connsiteY1" fmla="*/ 1193886 h 1271842"/>
                <a:gd name="connsiteX2" fmla="*/ 2127250 w 8769350"/>
                <a:gd name="connsiteY2" fmla="*/ 254086 h 1271842"/>
                <a:gd name="connsiteX3" fmla="*/ 2266950 w 8769350"/>
                <a:gd name="connsiteY3" fmla="*/ 1155786 h 1271842"/>
                <a:gd name="connsiteX4" fmla="*/ 2762250 w 8769350"/>
                <a:gd name="connsiteY4" fmla="*/ 1136736 h 1271842"/>
                <a:gd name="connsiteX5" fmla="*/ 3244850 w 8769350"/>
                <a:gd name="connsiteY5" fmla="*/ 1200236 h 1271842"/>
                <a:gd name="connsiteX6" fmla="*/ 3860800 w 8769350"/>
                <a:gd name="connsiteY6" fmla="*/ 86 h 1271842"/>
                <a:gd name="connsiteX7" fmla="*/ 5289550 w 8769350"/>
                <a:gd name="connsiteY7" fmla="*/ 1136736 h 1271842"/>
                <a:gd name="connsiteX8" fmla="*/ 8769350 w 8769350"/>
                <a:gd name="connsiteY8" fmla="*/ 1124036 h 1271842"/>
                <a:gd name="connsiteX9" fmla="*/ 8769350 w 8769350"/>
                <a:gd name="connsiteY9" fmla="*/ 1124036 h 1271842"/>
                <a:gd name="connsiteX0" fmla="*/ 0 w 8769350"/>
                <a:gd name="connsiteY0" fmla="*/ 844572 h 1245509"/>
                <a:gd name="connsiteX1" fmla="*/ 1231900 w 8769350"/>
                <a:gd name="connsiteY1" fmla="*/ 1193822 h 1245509"/>
                <a:gd name="connsiteX2" fmla="*/ 2127250 w 8769350"/>
                <a:gd name="connsiteY2" fmla="*/ 254022 h 1245509"/>
                <a:gd name="connsiteX3" fmla="*/ 2266950 w 8769350"/>
                <a:gd name="connsiteY3" fmla="*/ 1155722 h 1245509"/>
                <a:gd name="connsiteX4" fmla="*/ 2762250 w 8769350"/>
                <a:gd name="connsiteY4" fmla="*/ 1136672 h 1245509"/>
                <a:gd name="connsiteX5" fmla="*/ 3441700 w 8769350"/>
                <a:gd name="connsiteY5" fmla="*/ 1168422 h 1245509"/>
                <a:gd name="connsiteX6" fmla="*/ 3860800 w 8769350"/>
                <a:gd name="connsiteY6" fmla="*/ 22 h 1245509"/>
                <a:gd name="connsiteX7" fmla="*/ 5289550 w 8769350"/>
                <a:gd name="connsiteY7" fmla="*/ 1136672 h 1245509"/>
                <a:gd name="connsiteX8" fmla="*/ 8769350 w 8769350"/>
                <a:gd name="connsiteY8" fmla="*/ 1123972 h 1245509"/>
                <a:gd name="connsiteX9" fmla="*/ 8769350 w 8769350"/>
                <a:gd name="connsiteY9" fmla="*/ 1123972 h 1245509"/>
                <a:gd name="connsiteX0" fmla="*/ 0 w 8769350"/>
                <a:gd name="connsiteY0" fmla="*/ 844572 h 1245509"/>
                <a:gd name="connsiteX1" fmla="*/ 1231900 w 8769350"/>
                <a:gd name="connsiteY1" fmla="*/ 1193822 h 1245509"/>
                <a:gd name="connsiteX2" fmla="*/ 2070100 w 8769350"/>
                <a:gd name="connsiteY2" fmla="*/ 254022 h 1245509"/>
                <a:gd name="connsiteX3" fmla="*/ 2266950 w 8769350"/>
                <a:gd name="connsiteY3" fmla="*/ 1155722 h 1245509"/>
                <a:gd name="connsiteX4" fmla="*/ 2762250 w 8769350"/>
                <a:gd name="connsiteY4" fmla="*/ 1136672 h 1245509"/>
                <a:gd name="connsiteX5" fmla="*/ 3441700 w 8769350"/>
                <a:gd name="connsiteY5" fmla="*/ 1168422 h 1245509"/>
                <a:gd name="connsiteX6" fmla="*/ 3860800 w 8769350"/>
                <a:gd name="connsiteY6" fmla="*/ 22 h 1245509"/>
                <a:gd name="connsiteX7" fmla="*/ 5289550 w 8769350"/>
                <a:gd name="connsiteY7" fmla="*/ 1136672 h 1245509"/>
                <a:gd name="connsiteX8" fmla="*/ 8769350 w 8769350"/>
                <a:gd name="connsiteY8" fmla="*/ 1123972 h 1245509"/>
                <a:gd name="connsiteX9" fmla="*/ 8769350 w 8769350"/>
                <a:gd name="connsiteY9" fmla="*/ 1123972 h 1245509"/>
                <a:gd name="connsiteX0" fmla="*/ 0 w 8769350"/>
                <a:gd name="connsiteY0" fmla="*/ 845801 h 1246738"/>
                <a:gd name="connsiteX1" fmla="*/ 1231900 w 8769350"/>
                <a:gd name="connsiteY1" fmla="*/ 1195051 h 1246738"/>
                <a:gd name="connsiteX2" fmla="*/ 2070100 w 8769350"/>
                <a:gd name="connsiteY2" fmla="*/ 255251 h 1246738"/>
                <a:gd name="connsiteX3" fmla="*/ 2266950 w 8769350"/>
                <a:gd name="connsiteY3" fmla="*/ 1156951 h 1246738"/>
                <a:gd name="connsiteX4" fmla="*/ 2762250 w 8769350"/>
                <a:gd name="connsiteY4" fmla="*/ 1137901 h 1246738"/>
                <a:gd name="connsiteX5" fmla="*/ 3441700 w 8769350"/>
                <a:gd name="connsiteY5" fmla="*/ 1169651 h 1246738"/>
                <a:gd name="connsiteX6" fmla="*/ 3860800 w 8769350"/>
                <a:gd name="connsiteY6" fmla="*/ 1251 h 1246738"/>
                <a:gd name="connsiteX7" fmla="*/ 4857750 w 8769350"/>
                <a:gd name="connsiteY7" fmla="*/ 947401 h 1246738"/>
                <a:gd name="connsiteX8" fmla="*/ 8769350 w 8769350"/>
                <a:gd name="connsiteY8" fmla="*/ 1125201 h 1246738"/>
                <a:gd name="connsiteX9" fmla="*/ 8769350 w 8769350"/>
                <a:gd name="connsiteY9" fmla="*/ 1125201 h 1246738"/>
                <a:gd name="connsiteX0" fmla="*/ 0 w 8769350"/>
                <a:gd name="connsiteY0" fmla="*/ 845785 h 1246722"/>
                <a:gd name="connsiteX1" fmla="*/ 1231900 w 8769350"/>
                <a:gd name="connsiteY1" fmla="*/ 1195035 h 1246722"/>
                <a:gd name="connsiteX2" fmla="*/ 2070100 w 8769350"/>
                <a:gd name="connsiteY2" fmla="*/ 255235 h 1246722"/>
                <a:gd name="connsiteX3" fmla="*/ 2266950 w 8769350"/>
                <a:gd name="connsiteY3" fmla="*/ 1156935 h 1246722"/>
                <a:gd name="connsiteX4" fmla="*/ 2762250 w 8769350"/>
                <a:gd name="connsiteY4" fmla="*/ 1137885 h 1246722"/>
                <a:gd name="connsiteX5" fmla="*/ 3441700 w 8769350"/>
                <a:gd name="connsiteY5" fmla="*/ 1169635 h 1246722"/>
                <a:gd name="connsiteX6" fmla="*/ 3860800 w 8769350"/>
                <a:gd name="connsiteY6" fmla="*/ 1235 h 1246722"/>
                <a:gd name="connsiteX7" fmla="*/ 4857750 w 8769350"/>
                <a:gd name="connsiteY7" fmla="*/ 947385 h 1246722"/>
                <a:gd name="connsiteX8" fmla="*/ 5899150 w 8769350"/>
                <a:gd name="connsiteY8" fmla="*/ 1055336 h 1246722"/>
                <a:gd name="connsiteX9" fmla="*/ 8769350 w 8769350"/>
                <a:gd name="connsiteY9" fmla="*/ 1125185 h 1246722"/>
                <a:gd name="connsiteX10" fmla="*/ 8769350 w 8769350"/>
                <a:gd name="connsiteY10" fmla="*/ 1125185 h 1246722"/>
                <a:gd name="connsiteX0" fmla="*/ 0 w 8769350"/>
                <a:gd name="connsiteY0" fmla="*/ 845709 h 1246646"/>
                <a:gd name="connsiteX1" fmla="*/ 1231900 w 8769350"/>
                <a:gd name="connsiteY1" fmla="*/ 1194959 h 1246646"/>
                <a:gd name="connsiteX2" fmla="*/ 2070100 w 8769350"/>
                <a:gd name="connsiteY2" fmla="*/ 255159 h 1246646"/>
                <a:gd name="connsiteX3" fmla="*/ 2266950 w 8769350"/>
                <a:gd name="connsiteY3" fmla="*/ 1156859 h 1246646"/>
                <a:gd name="connsiteX4" fmla="*/ 2762250 w 8769350"/>
                <a:gd name="connsiteY4" fmla="*/ 1137809 h 1246646"/>
                <a:gd name="connsiteX5" fmla="*/ 3441700 w 8769350"/>
                <a:gd name="connsiteY5" fmla="*/ 1169559 h 1246646"/>
                <a:gd name="connsiteX6" fmla="*/ 3860800 w 8769350"/>
                <a:gd name="connsiteY6" fmla="*/ 1159 h 1246646"/>
                <a:gd name="connsiteX7" fmla="*/ 4857750 w 8769350"/>
                <a:gd name="connsiteY7" fmla="*/ 947309 h 1246646"/>
                <a:gd name="connsiteX8" fmla="*/ 5683250 w 8769350"/>
                <a:gd name="connsiteY8" fmla="*/ 725060 h 1246646"/>
                <a:gd name="connsiteX9" fmla="*/ 8769350 w 8769350"/>
                <a:gd name="connsiteY9" fmla="*/ 1125109 h 1246646"/>
                <a:gd name="connsiteX10" fmla="*/ 8769350 w 8769350"/>
                <a:gd name="connsiteY10" fmla="*/ 1125109 h 1246646"/>
                <a:gd name="connsiteX0" fmla="*/ 0 w 8970290"/>
                <a:gd name="connsiteY0" fmla="*/ 845709 h 1246646"/>
                <a:gd name="connsiteX1" fmla="*/ 1231900 w 8970290"/>
                <a:gd name="connsiteY1" fmla="*/ 1194959 h 1246646"/>
                <a:gd name="connsiteX2" fmla="*/ 2070100 w 8970290"/>
                <a:gd name="connsiteY2" fmla="*/ 255159 h 1246646"/>
                <a:gd name="connsiteX3" fmla="*/ 2266950 w 8970290"/>
                <a:gd name="connsiteY3" fmla="*/ 1156859 h 1246646"/>
                <a:gd name="connsiteX4" fmla="*/ 2762250 w 8970290"/>
                <a:gd name="connsiteY4" fmla="*/ 1137809 h 1246646"/>
                <a:gd name="connsiteX5" fmla="*/ 3441700 w 8970290"/>
                <a:gd name="connsiteY5" fmla="*/ 1169559 h 1246646"/>
                <a:gd name="connsiteX6" fmla="*/ 3860800 w 8970290"/>
                <a:gd name="connsiteY6" fmla="*/ 1159 h 1246646"/>
                <a:gd name="connsiteX7" fmla="*/ 4857750 w 8970290"/>
                <a:gd name="connsiteY7" fmla="*/ 947309 h 1246646"/>
                <a:gd name="connsiteX8" fmla="*/ 5683250 w 8970290"/>
                <a:gd name="connsiteY8" fmla="*/ 725060 h 1246646"/>
                <a:gd name="connsiteX9" fmla="*/ 8769350 w 8970290"/>
                <a:gd name="connsiteY9" fmla="*/ 1125109 h 1246646"/>
                <a:gd name="connsiteX10" fmla="*/ 8655050 w 8970290"/>
                <a:gd name="connsiteY10" fmla="*/ 1099709 h 1246646"/>
                <a:gd name="connsiteX0" fmla="*/ 0 w 8902467"/>
                <a:gd name="connsiteY0" fmla="*/ 845709 h 1246646"/>
                <a:gd name="connsiteX1" fmla="*/ 1231900 w 8902467"/>
                <a:gd name="connsiteY1" fmla="*/ 1194959 h 1246646"/>
                <a:gd name="connsiteX2" fmla="*/ 2070100 w 8902467"/>
                <a:gd name="connsiteY2" fmla="*/ 255159 h 1246646"/>
                <a:gd name="connsiteX3" fmla="*/ 2266950 w 8902467"/>
                <a:gd name="connsiteY3" fmla="*/ 1156859 h 1246646"/>
                <a:gd name="connsiteX4" fmla="*/ 2762250 w 8902467"/>
                <a:gd name="connsiteY4" fmla="*/ 1137809 h 1246646"/>
                <a:gd name="connsiteX5" fmla="*/ 3441700 w 8902467"/>
                <a:gd name="connsiteY5" fmla="*/ 1169559 h 1246646"/>
                <a:gd name="connsiteX6" fmla="*/ 3860800 w 8902467"/>
                <a:gd name="connsiteY6" fmla="*/ 1159 h 1246646"/>
                <a:gd name="connsiteX7" fmla="*/ 4857750 w 8902467"/>
                <a:gd name="connsiteY7" fmla="*/ 947309 h 1246646"/>
                <a:gd name="connsiteX8" fmla="*/ 5683250 w 8902467"/>
                <a:gd name="connsiteY8" fmla="*/ 725060 h 1246646"/>
                <a:gd name="connsiteX9" fmla="*/ 8680450 w 8902467"/>
                <a:gd name="connsiteY9" fmla="*/ 718709 h 1246646"/>
                <a:gd name="connsiteX10" fmla="*/ 8655050 w 8902467"/>
                <a:gd name="connsiteY10" fmla="*/ 1099709 h 1246646"/>
                <a:gd name="connsiteX0" fmla="*/ 0 w 8680450"/>
                <a:gd name="connsiteY0" fmla="*/ 845709 h 1246646"/>
                <a:gd name="connsiteX1" fmla="*/ 1231900 w 8680450"/>
                <a:gd name="connsiteY1" fmla="*/ 1194959 h 1246646"/>
                <a:gd name="connsiteX2" fmla="*/ 2070100 w 8680450"/>
                <a:gd name="connsiteY2" fmla="*/ 255159 h 1246646"/>
                <a:gd name="connsiteX3" fmla="*/ 2266950 w 8680450"/>
                <a:gd name="connsiteY3" fmla="*/ 1156859 h 1246646"/>
                <a:gd name="connsiteX4" fmla="*/ 2762250 w 8680450"/>
                <a:gd name="connsiteY4" fmla="*/ 1137809 h 1246646"/>
                <a:gd name="connsiteX5" fmla="*/ 3441700 w 8680450"/>
                <a:gd name="connsiteY5" fmla="*/ 1169559 h 1246646"/>
                <a:gd name="connsiteX6" fmla="*/ 3860800 w 8680450"/>
                <a:gd name="connsiteY6" fmla="*/ 1159 h 1246646"/>
                <a:gd name="connsiteX7" fmla="*/ 4857750 w 8680450"/>
                <a:gd name="connsiteY7" fmla="*/ 947309 h 1246646"/>
                <a:gd name="connsiteX8" fmla="*/ 5683250 w 8680450"/>
                <a:gd name="connsiteY8" fmla="*/ 725060 h 1246646"/>
                <a:gd name="connsiteX9" fmla="*/ 8680450 w 8680450"/>
                <a:gd name="connsiteY9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2070100 w 8680450"/>
                <a:gd name="connsiteY2" fmla="*/ 255159 h 1246646"/>
                <a:gd name="connsiteX3" fmla="*/ 2266950 w 8680450"/>
                <a:gd name="connsiteY3" fmla="*/ 1156859 h 1246646"/>
                <a:gd name="connsiteX4" fmla="*/ 2762250 w 8680450"/>
                <a:gd name="connsiteY4" fmla="*/ 1137809 h 1246646"/>
                <a:gd name="connsiteX5" fmla="*/ 3441700 w 8680450"/>
                <a:gd name="connsiteY5" fmla="*/ 1169559 h 1246646"/>
                <a:gd name="connsiteX6" fmla="*/ 3860800 w 8680450"/>
                <a:gd name="connsiteY6" fmla="*/ 1159 h 1246646"/>
                <a:gd name="connsiteX7" fmla="*/ 4857750 w 8680450"/>
                <a:gd name="connsiteY7" fmla="*/ 947309 h 1246646"/>
                <a:gd name="connsiteX8" fmla="*/ 5683250 w 8680450"/>
                <a:gd name="connsiteY8" fmla="*/ 725060 h 1246646"/>
                <a:gd name="connsiteX9" fmla="*/ 8680450 w 8680450"/>
                <a:gd name="connsiteY9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1905000 w 8680450"/>
                <a:gd name="connsiteY2" fmla="*/ 191659 h 1246646"/>
                <a:gd name="connsiteX3" fmla="*/ 2266950 w 8680450"/>
                <a:gd name="connsiteY3" fmla="*/ 1156859 h 1246646"/>
                <a:gd name="connsiteX4" fmla="*/ 2762250 w 8680450"/>
                <a:gd name="connsiteY4" fmla="*/ 1137809 h 1246646"/>
                <a:gd name="connsiteX5" fmla="*/ 3441700 w 8680450"/>
                <a:gd name="connsiteY5" fmla="*/ 1169559 h 1246646"/>
                <a:gd name="connsiteX6" fmla="*/ 3860800 w 8680450"/>
                <a:gd name="connsiteY6" fmla="*/ 1159 h 1246646"/>
                <a:gd name="connsiteX7" fmla="*/ 4857750 w 8680450"/>
                <a:gd name="connsiteY7" fmla="*/ 947309 h 1246646"/>
                <a:gd name="connsiteX8" fmla="*/ 5683250 w 8680450"/>
                <a:gd name="connsiteY8" fmla="*/ 725060 h 1246646"/>
                <a:gd name="connsiteX9" fmla="*/ 8680450 w 8680450"/>
                <a:gd name="connsiteY9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1905000 w 8680450"/>
                <a:gd name="connsiteY2" fmla="*/ 191659 h 1246646"/>
                <a:gd name="connsiteX3" fmla="*/ 2046928 w 8680450"/>
                <a:gd name="connsiteY3" fmla="*/ 524853 h 1246646"/>
                <a:gd name="connsiteX4" fmla="*/ 2266950 w 8680450"/>
                <a:gd name="connsiteY4" fmla="*/ 1156859 h 1246646"/>
                <a:gd name="connsiteX5" fmla="*/ 2762250 w 8680450"/>
                <a:gd name="connsiteY5" fmla="*/ 1137809 h 1246646"/>
                <a:gd name="connsiteX6" fmla="*/ 3441700 w 8680450"/>
                <a:gd name="connsiteY6" fmla="*/ 1169559 h 1246646"/>
                <a:gd name="connsiteX7" fmla="*/ 3860800 w 8680450"/>
                <a:gd name="connsiteY7" fmla="*/ 1159 h 1246646"/>
                <a:gd name="connsiteX8" fmla="*/ 4857750 w 8680450"/>
                <a:gd name="connsiteY8" fmla="*/ 947309 h 1246646"/>
                <a:gd name="connsiteX9" fmla="*/ 5683250 w 8680450"/>
                <a:gd name="connsiteY9" fmla="*/ 725060 h 1246646"/>
                <a:gd name="connsiteX10" fmla="*/ 8680450 w 8680450"/>
                <a:gd name="connsiteY10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1905000 w 8680450"/>
                <a:gd name="connsiteY2" fmla="*/ 191659 h 1246646"/>
                <a:gd name="connsiteX3" fmla="*/ 2148528 w 8680450"/>
                <a:gd name="connsiteY3" fmla="*/ 512153 h 1246646"/>
                <a:gd name="connsiteX4" fmla="*/ 2266950 w 8680450"/>
                <a:gd name="connsiteY4" fmla="*/ 1156859 h 1246646"/>
                <a:gd name="connsiteX5" fmla="*/ 2762250 w 8680450"/>
                <a:gd name="connsiteY5" fmla="*/ 1137809 h 1246646"/>
                <a:gd name="connsiteX6" fmla="*/ 3441700 w 8680450"/>
                <a:gd name="connsiteY6" fmla="*/ 1169559 h 1246646"/>
                <a:gd name="connsiteX7" fmla="*/ 3860800 w 8680450"/>
                <a:gd name="connsiteY7" fmla="*/ 1159 h 1246646"/>
                <a:gd name="connsiteX8" fmla="*/ 4857750 w 8680450"/>
                <a:gd name="connsiteY8" fmla="*/ 947309 h 1246646"/>
                <a:gd name="connsiteX9" fmla="*/ 5683250 w 8680450"/>
                <a:gd name="connsiteY9" fmla="*/ 725060 h 1246646"/>
                <a:gd name="connsiteX10" fmla="*/ 8680450 w 8680450"/>
                <a:gd name="connsiteY10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1905000 w 8680450"/>
                <a:gd name="connsiteY2" fmla="*/ 191659 h 1246646"/>
                <a:gd name="connsiteX3" fmla="*/ 2148528 w 8680450"/>
                <a:gd name="connsiteY3" fmla="*/ 512153 h 1246646"/>
                <a:gd name="connsiteX4" fmla="*/ 2266950 w 8680450"/>
                <a:gd name="connsiteY4" fmla="*/ 1156859 h 1246646"/>
                <a:gd name="connsiteX5" fmla="*/ 2762250 w 8680450"/>
                <a:gd name="connsiteY5" fmla="*/ 1137809 h 1246646"/>
                <a:gd name="connsiteX6" fmla="*/ 3441700 w 8680450"/>
                <a:gd name="connsiteY6" fmla="*/ 1169559 h 1246646"/>
                <a:gd name="connsiteX7" fmla="*/ 3860800 w 8680450"/>
                <a:gd name="connsiteY7" fmla="*/ 1159 h 1246646"/>
                <a:gd name="connsiteX8" fmla="*/ 4857750 w 8680450"/>
                <a:gd name="connsiteY8" fmla="*/ 947309 h 1246646"/>
                <a:gd name="connsiteX9" fmla="*/ 5683250 w 8680450"/>
                <a:gd name="connsiteY9" fmla="*/ 725060 h 1246646"/>
                <a:gd name="connsiteX10" fmla="*/ 8680450 w 8680450"/>
                <a:gd name="connsiteY10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1905000 w 8680450"/>
                <a:gd name="connsiteY2" fmla="*/ 178959 h 1246646"/>
                <a:gd name="connsiteX3" fmla="*/ 2148528 w 8680450"/>
                <a:gd name="connsiteY3" fmla="*/ 512153 h 1246646"/>
                <a:gd name="connsiteX4" fmla="*/ 2266950 w 8680450"/>
                <a:gd name="connsiteY4" fmla="*/ 1156859 h 1246646"/>
                <a:gd name="connsiteX5" fmla="*/ 2762250 w 8680450"/>
                <a:gd name="connsiteY5" fmla="*/ 1137809 h 1246646"/>
                <a:gd name="connsiteX6" fmla="*/ 3441700 w 8680450"/>
                <a:gd name="connsiteY6" fmla="*/ 1169559 h 1246646"/>
                <a:gd name="connsiteX7" fmla="*/ 3860800 w 8680450"/>
                <a:gd name="connsiteY7" fmla="*/ 1159 h 1246646"/>
                <a:gd name="connsiteX8" fmla="*/ 4857750 w 8680450"/>
                <a:gd name="connsiteY8" fmla="*/ 947309 h 1246646"/>
                <a:gd name="connsiteX9" fmla="*/ 5683250 w 8680450"/>
                <a:gd name="connsiteY9" fmla="*/ 725060 h 1246646"/>
                <a:gd name="connsiteX10" fmla="*/ 8680450 w 8680450"/>
                <a:gd name="connsiteY10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1905000 w 8680450"/>
                <a:gd name="connsiteY2" fmla="*/ 178959 h 1246646"/>
                <a:gd name="connsiteX3" fmla="*/ 2148528 w 8680450"/>
                <a:gd name="connsiteY3" fmla="*/ 512153 h 1246646"/>
                <a:gd name="connsiteX4" fmla="*/ 2266950 w 8680450"/>
                <a:gd name="connsiteY4" fmla="*/ 1156859 h 1246646"/>
                <a:gd name="connsiteX5" fmla="*/ 2762250 w 8680450"/>
                <a:gd name="connsiteY5" fmla="*/ 1137809 h 1246646"/>
                <a:gd name="connsiteX6" fmla="*/ 3441700 w 8680450"/>
                <a:gd name="connsiteY6" fmla="*/ 1169559 h 1246646"/>
                <a:gd name="connsiteX7" fmla="*/ 3860800 w 8680450"/>
                <a:gd name="connsiteY7" fmla="*/ 1159 h 1246646"/>
                <a:gd name="connsiteX8" fmla="*/ 4857750 w 8680450"/>
                <a:gd name="connsiteY8" fmla="*/ 947309 h 1246646"/>
                <a:gd name="connsiteX9" fmla="*/ 5683250 w 8680450"/>
                <a:gd name="connsiteY9" fmla="*/ 725060 h 1246646"/>
                <a:gd name="connsiteX10" fmla="*/ 8680450 w 8680450"/>
                <a:gd name="connsiteY10" fmla="*/ 718709 h 1246646"/>
                <a:gd name="connsiteX0" fmla="*/ 0 w 8680450"/>
                <a:gd name="connsiteY0" fmla="*/ 667909 h 1246646"/>
                <a:gd name="connsiteX1" fmla="*/ 1231900 w 8680450"/>
                <a:gd name="connsiteY1" fmla="*/ 1194959 h 1246646"/>
                <a:gd name="connsiteX2" fmla="*/ 1905000 w 8680450"/>
                <a:gd name="connsiteY2" fmla="*/ 178959 h 1246646"/>
                <a:gd name="connsiteX3" fmla="*/ 2148528 w 8680450"/>
                <a:gd name="connsiteY3" fmla="*/ 512153 h 1246646"/>
                <a:gd name="connsiteX4" fmla="*/ 2266950 w 8680450"/>
                <a:gd name="connsiteY4" fmla="*/ 1156859 h 1246646"/>
                <a:gd name="connsiteX5" fmla="*/ 2762250 w 8680450"/>
                <a:gd name="connsiteY5" fmla="*/ 1137809 h 1246646"/>
                <a:gd name="connsiteX6" fmla="*/ 3441700 w 8680450"/>
                <a:gd name="connsiteY6" fmla="*/ 1169559 h 1246646"/>
                <a:gd name="connsiteX7" fmla="*/ 3860800 w 8680450"/>
                <a:gd name="connsiteY7" fmla="*/ 1159 h 1246646"/>
                <a:gd name="connsiteX8" fmla="*/ 4857750 w 8680450"/>
                <a:gd name="connsiteY8" fmla="*/ 947309 h 1246646"/>
                <a:gd name="connsiteX9" fmla="*/ 5683250 w 8680450"/>
                <a:gd name="connsiteY9" fmla="*/ 725060 h 1246646"/>
                <a:gd name="connsiteX10" fmla="*/ 8680450 w 8680450"/>
                <a:gd name="connsiteY10" fmla="*/ 718709 h 1246646"/>
                <a:gd name="connsiteX0" fmla="*/ 0 w 8680450"/>
                <a:gd name="connsiteY0" fmla="*/ 690241 h 1268978"/>
                <a:gd name="connsiteX1" fmla="*/ 1231900 w 8680450"/>
                <a:gd name="connsiteY1" fmla="*/ 1217291 h 1268978"/>
                <a:gd name="connsiteX2" fmla="*/ 1905000 w 8680450"/>
                <a:gd name="connsiteY2" fmla="*/ 201291 h 1268978"/>
                <a:gd name="connsiteX3" fmla="*/ 2148528 w 8680450"/>
                <a:gd name="connsiteY3" fmla="*/ 534485 h 1268978"/>
                <a:gd name="connsiteX4" fmla="*/ 2266950 w 8680450"/>
                <a:gd name="connsiteY4" fmla="*/ 1179191 h 1268978"/>
                <a:gd name="connsiteX5" fmla="*/ 2762250 w 8680450"/>
                <a:gd name="connsiteY5" fmla="*/ 1160141 h 1268978"/>
                <a:gd name="connsiteX6" fmla="*/ 3441700 w 8680450"/>
                <a:gd name="connsiteY6" fmla="*/ 1191891 h 1268978"/>
                <a:gd name="connsiteX7" fmla="*/ 3860800 w 8680450"/>
                <a:gd name="connsiteY7" fmla="*/ 23491 h 1268978"/>
                <a:gd name="connsiteX8" fmla="*/ 4857750 w 8680450"/>
                <a:gd name="connsiteY8" fmla="*/ 969641 h 1268978"/>
                <a:gd name="connsiteX9" fmla="*/ 5683250 w 8680450"/>
                <a:gd name="connsiteY9" fmla="*/ 747392 h 1268978"/>
                <a:gd name="connsiteX10" fmla="*/ 8680450 w 8680450"/>
                <a:gd name="connsiteY10" fmla="*/ 741041 h 1268978"/>
                <a:gd name="connsiteX0" fmla="*/ 0 w 8680450"/>
                <a:gd name="connsiteY0" fmla="*/ 690241 h 1352668"/>
                <a:gd name="connsiteX1" fmla="*/ 1231900 w 8680450"/>
                <a:gd name="connsiteY1" fmla="*/ 1217291 h 1352668"/>
                <a:gd name="connsiteX2" fmla="*/ 1905000 w 8680450"/>
                <a:gd name="connsiteY2" fmla="*/ 201291 h 1352668"/>
                <a:gd name="connsiteX3" fmla="*/ 2148528 w 8680450"/>
                <a:gd name="connsiteY3" fmla="*/ 534485 h 1352668"/>
                <a:gd name="connsiteX4" fmla="*/ 2266950 w 8680450"/>
                <a:gd name="connsiteY4" fmla="*/ 1179191 h 1352668"/>
                <a:gd name="connsiteX5" fmla="*/ 2762250 w 8680450"/>
                <a:gd name="connsiteY5" fmla="*/ 1160141 h 1352668"/>
                <a:gd name="connsiteX6" fmla="*/ 3441700 w 8680450"/>
                <a:gd name="connsiteY6" fmla="*/ 1191891 h 1352668"/>
                <a:gd name="connsiteX7" fmla="*/ 3860800 w 8680450"/>
                <a:gd name="connsiteY7" fmla="*/ 23491 h 1352668"/>
                <a:gd name="connsiteX8" fmla="*/ 4857750 w 8680450"/>
                <a:gd name="connsiteY8" fmla="*/ 969641 h 1352668"/>
                <a:gd name="connsiteX9" fmla="*/ 5683250 w 8680450"/>
                <a:gd name="connsiteY9" fmla="*/ 747392 h 1352668"/>
                <a:gd name="connsiteX10" fmla="*/ 8680450 w 8680450"/>
                <a:gd name="connsiteY10" fmla="*/ 741041 h 1352668"/>
                <a:gd name="connsiteX0" fmla="*/ 0 w 8680450"/>
                <a:gd name="connsiteY0" fmla="*/ 690241 h 1268978"/>
                <a:gd name="connsiteX1" fmla="*/ 1219200 w 8680450"/>
                <a:gd name="connsiteY1" fmla="*/ 975991 h 1268978"/>
                <a:gd name="connsiteX2" fmla="*/ 1905000 w 8680450"/>
                <a:gd name="connsiteY2" fmla="*/ 201291 h 1268978"/>
                <a:gd name="connsiteX3" fmla="*/ 2148528 w 8680450"/>
                <a:gd name="connsiteY3" fmla="*/ 534485 h 1268978"/>
                <a:gd name="connsiteX4" fmla="*/ 2266950 w 8680450"/>
                <a:gd name="connsiteY4" fmla="*/ 1179191 h 1268978"/>
                <a:gd name="connsiteX5" fmla="*/ 2762250 w 8680450"/>
                <a:gd name="connsiteY5" fmla="*/ 1160141 h 1268978"/>
                <a:gd name="connsiteX6" fmla="*/ 3441700 w 8680450"/>
                <a:gd name="connsiteY6" fmla="*/ 1191891 h 1268978"/>
                <a:gd name="connsiteX7" fmla="*/ 3860800 w 8680450"/>
                <a:gd name="connsiteY7" fmla="*/ 23491 h 1268978"/>
                <a:gd name="connsiteX8" fmla="*/ 4857750 w 8680450"/>
                <a:gd name="connsiteY8" fmla="*/ 969641 h 1268978"/>
                <a:gd name="connsiteX9" fmla="*/ 5683250 w 8680450"/>
                <a:gd name="connsiteY9" fmla="*/ 747392 h 1268978"/>
                <a:gd name="connsiteX10" fmla="*/ 8680450 w 8680450"/>
                <a:gd name="connsiteY10" fmla="*/ 741041 h 1268978"/>
                <a:gd name="connsiteX0" fmla="*/ 0 w 8680450"/>
                <a:gd name="connsiteY0" fmla="*/ 690241 h 1268978"/>
                <a:gd name="connsiteX1" fmla="*/ 1219200 w 8680450"/>
                <a:gd name="connsiteY1" fmla="*/ 975991 h 1268978"/>
                <a:gd name="connsiteX2" fmla="*/ 1905000 w 8680450"/>
                <a:gd name="connsiteY2" fmla="*/ 201291 h 1268978"/>
                <a:gd name="connsiteX3" fmla="*/ 2148528 w 8680450"/>
                <a:gd name="connsiteY3" fmla="*/ 534485 h 1268978"/>
                <a:gd name="connsiteX4" fmla="*/ 2266950 w 8680450"/>
                <a:gd name="connsiteY4" fmla="*/ 1179191 h 1268978"/>
                <a:gd name="connsiteX5" fmla="*/ 2762250 w 8680450"/>
                <a:gd name="connsiteY5" fmla="*/ 1160141 h 1268978"/>
                <a:gd name="connsiteX6" fmla="*/ 3441700 w 8680450"/>
                <a:gd name="connsiteY6" fmla="*/ 1191891 h 1268978"/>
                <a:gd name="connsiteX7" fmla="*/ 3860800 w 8680450"/>
                <a:gd name="connsiteY7" fmla="*/ 23491 h 1268978"/>
                <a:gd name="connsiteX8" fmla="*/ 4857750 w 8680450"/>
                <a:gd name="connsiteY8" fmla="*/ 969641 h 1268978"/>
                <a:gd name="connsiteX9" fmla="*/ 5683250 w 8680450"/>
                <a:gd name="connsiteY9" fmla="*/ 747392 h 1268978"/>
                <a:gd name="connsiteX10" fmla="*/ 8680450 w 8680450"/>
                <a:gd name="connsiteY10" fmla="*/ 741041 h 1268978"/>
                <a:gd name="connsiteX0" fmla="*/ 0 w 8718550"/>
                <a:gd name="connsiteY0" fmla="*/ 995041 h 1268978"/>
                <a:gd name="connsiteX1" fmla="*/ 1257300 w 8718550"/>
                <a:gd name="connsiteY1" fmla="*/ 975991 h 1268978"/>
                <a:gd name="connsiteX2" fmla="*/ 1943100 w 8718550"/>
                <a:gd name="connsiteY2" fmla="*/ 201291 h 1268978"/>
                <a:gd name="connsiteX3" fmla="*/ 2186628 w 8718550"/>
                <a:gd name="connsiteY3" fmla="*/ 534485 h 1268978"/>
                <a:gd name="connsiteX4" fmla="*/ 2305050 w 8718550"/>
                <a:gd name="connsiteY4" fmla="*/ 1179191 h 1268978"/>
                <a:gd name="connsiteX5" fmla="*/ 2800350 w 8718550"/>
                <a:gd name="connsiteY5" fmla="*/ 1160141 h 1268978"/>
                <a:gd name="connsiteX6" fmla="*/ 3479800 w 8718550"/>
                <a:gd name="connsiteY6" fmla="*/ 1191891 h 1268978"/>
                <a:gd name="connsiteX7" fmla="*/ 3898900 w 8718550"/>
                <a:gd name="connsiteY7" fmla="*/ 23491 h 1268978"/>
                <a:gd name="connsiteX8" fmla="*/ 4895850 w 8718550"/>
                <a:gd name="connsiteY8" fmla="*/ 969641 h 1268978"/>
                <a:gd name="connsiteX9" fmla="*/ 5721350 w 8718550"/>
                <a:gd name="connsiteY9" fmla="*/ 747392 h 1268978"/>
                <a:gd name="connsiteX10" fmla="*/ 8718550 w 8718550"/>
                <a:gd name="connsiteY10" fmla="*/ 741041 h 1268978"/>
                <a:gd name="connsiteX0" fmla="*/ 0 w 8743950"/>
                <a:gd name="connsiteY0" fmla="*/ 1134741 h 1268978"/>
                <a:gd name="connsiteX1" fmla="*/ 1282700 w 8743950"/>
                <a:gd name="connsiteY1" fmla="*/ 975991 h 1268978"/>
                <a:gd name="connsiteX2" fmla="*/ 1968500 w 8743950"/>
                <a:gd name="connsiteY2" fmla="*/ 201291 h 1268978"/>
                <a:gd name="connsiteX3" fmla="*/ 2212028 w 8743950"/>
                <a:gd name="connsiteY3" fmla="*/ 534485 h 1268978"/>
                <a:gd name="connsiteX4" fmla="*/ 2330450 w 8743950"/>
                <a:gd name="connsiteY4" fmla="*/ 1179191 h 1268978"/>
                <a:gd name="connsiteX5" fmla="*/ 2825750 w 8743950"/>
                <a:gd name="connsiteY5" fmla="*/ 1160141 h 1268978"/>
                <a:gd name="connsiteX6" fmla="*/ 3505200 w 8743950"/>
                <a:gd name="connsiteY6" fmla="*/ 1191891 h 1268978"/>
                <a:gd name="connsiteX7" fmla="*/ 3924300 w 8743950"/>
                <a:gd name="connsiteY7" fmla="*/ 23491 h 1268978"/>
                <a:gd name="connsiteX8" fmla="*/ 4921250 w 8743950"/>
                <a:gd name="connsiteY8" fmla="*/ 969641 h 1268978"/>
                <a:gd name="connsiteX9" fmla="*/ 5746750 w 8743950"/>
                <a:gd name="connsiteY9" fmla="*/ 747392 h 1268978"/>
                <a:gd name="connsiteX10" fmla="*/ 8743950 w 8743950"/>
                <a:gd name="connsiteY10" fmla="*/ 741041 h 1268978"/>
                <a:gd name="connsiteX0" fmla="*/ 0 w 8743950"/>
                <a:gd name="connsiteY0" fmla="*/ 1134741 h 1268978"/>
                <a:gd name="connsiteX1" fmla="*/ 1282700 w 8743950"/>
                <a:gd name="connsiteY1" fmla="*/ 975991 h 1268978"/>
                <a:gd name="connsiteX2" fmla="*/ 1968500 w 8743950"/>
                <a:gd name="connsiteY2" fmla="*/ 201291 h 1268978"/>
                <a:gd name="connsiteX3" fmla="*/ 2212028 w 8743950"/>
                <a:gd name="connsiteY3" fmla="*/ 534485 h 1268978"/>
                <a:gd name="connsiteX4" fmla="*/ 2330450 w 8743950"/>
                <a:gd name="connsiteY4" fmla="*/ 1179191 h 1268978"/>
                <a:gd name="connsiteX5" fmla="*/ 2825750 w 8743950"/>
                <a:gd name="connsiteY5" fmla="*/ 1160141 h 1268978"/>
                <a:gd name="connsiteX6" fmla="*/ 3505200 w 8743950"/>
                <a:gd name="connsiteY6" fmla="*/ 1191891 h 1268978"/>
                <a:gd name="connsiteX7" fmla="*/ 3924300 w 8743950"/>
                <a:gd name="connsiteY7" fmla="*/ 23491 h 1268978"/>
                <a:gd name="connsiteX8" fmla="*/ 4921250 w 8743950"/>
                <a:gd name="connsiteY8" fmla="*/ 969641 h 1268978"/>
                <a:gd name="connsiteX9" fmla="*/ 5746750 w 8743950"/>
                <a:gd name="connsiteY9" fmla="*/ 747392 h 1268978"/>
                <a:gd name="connsiteX10" fmla="*/ 8743950 w 8743950"/>
                <a:gd name="connsiteY10" fmla="*/ 741041 h 126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3950" h="1268978">
                  <a:moveTo>
                    <a:pt x="0" y="1134741"/>
                  </a:moveTo>
                  <a:cubicBezTo>
                    <a:pt x="1430867" y="1022558"/>
                    <a:pt x="954617" y="1131566"/>
                    <a:pt x="1282700" y="975991"/>
                  </a:cubicBezTo>
                  <a:cubicBezTo>
                    <a:pt x="1610783" y="820416"/>
                    <a:pt x="1813612" y="274875"/>
                    <a:pt x="1968500" y="201291"/>
                  </a:cubicBezTo>
                  <a:cubicBezTo>
                    <a:pt x="2123388" y="127707"/>
                    <a:pt x="1961203" y="462518"/>
                    <a:pt x="2212028" y="534485"/>
                  </a:cubicBezTo>
                  <a:cubicBezTo>
                    <a:pt x="2272353" y="695352"/>
                    <a:pt x="2228163" y="1074915"/>
                    <a:pt x="2330450" y="1179191"/>
                  </a:cubicBezTo>
                  <a:cubicBezTo>
                    <a:pt x="2432737" y="1283467"/>
                    <a:pt x="2629958" y="1158024"/>
                    <a:pt x="2825750" y="1160141"/>
                  </a:cubicBezTo>
                  <a:cubicBezTo>
                    <a:pt x="3021542" y="1162258"/>
                    <a:pt x="3322108" y="1381333"/>
                    <a:pt x="3505200" y="1191891"/>
                  </a:cubicBezTo>
                  <a:cubicBezTo>
                    <a:pt x="3688292" y="1002449"/>
                    <a:pt x="3827842" y="242049"/>
                    <a:pt x="3924300" y="23491"/>
                  </a:cubicBezTo>
                  <a:cubicBezTo>
                    <a:pt x="4007908" y="-165951"/>
                    <a:pt x="4617508" y="848991"/>
                    <a:pt x="4921250" y="969641"/>
                  </a:cubicBezTo>
                  <a:cubicBezTo>
                    <a:pt x="5224992" y="1090291"/>
                    <a:pt x="5094817" y="717759"/>
                    <a:pt x="5746750" y="747392"/>
                  </a:cubicBezTo>
                  <a:cubicBezTo>
                    <a:pt x="6398683" y="777025"/>
                    <a:pt x="8248650" y="678600"/>
                    <a:pt x="8743950" y="7410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0" idx="4"/>
            </p:cNvCxnSpPr>
            <p:nvPr/>
          </p:nvCxnSpPr>
          <p:spPr>
            <a:xfrm flipH="1">
              <a:off x="6873638" y="4455160"/>
              <a:ext cx="22860" cy="21869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8238736" y="5555756"/>
              <a:ext cx="1636" cy="1565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7" idx="4"/>
            </p:cNvCxnSpPr>
            <p:nvPr/>
          </p:nvCxnSpPr>
          <p:spPr>
            <a:xfrm>
              <a:off x="9913990" y="3898900"/>
              <a:ext cx="39733" cy="23729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182521" y="2400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4330" y="3034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34533" y="2931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3027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1950" y="330200"/>
            <a:ext cx="11029950" cy="101441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923924" y="1825625"/>
                <a:ext cx="9591675" cy="36861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wavelength bin:</a:t>
                </a:r>
              </a:p>
              <a:p>
                <a:pPr lvl="1"/>
                <a:r>
                  <a:rPr lang="en-US" dirty="0"/>
                  <a:t>IF the sample is outside the training set range,</a:t>
                </a:r>
              </a:p>
              <a:p>
                <a:pPr lvl="2"/>
                <a:r>
                  <a:rPr lang="en-US" dirty="0"/>
                  <a:t>Add the product of the deviation times the wavelength influence coefficient to the Model Fit parameter</a:t>
                </a:r>
              </a:p>
              <a:p>
                <a:pPr lvl="1"/>
                <a:r>
                  <a:rPr lang="en-US" dirty="0"/>
                  <a:t>OTHERWISE,</a:t>
                </a:r>
              </a:p>
              <a:p>
                <a:pPr lvl="2"/>
                <a:r>
                  <a:rPr lang="en-US" dirty="0"/>
                  <a:t>Add zero to the Model Fit parameter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𝟖𝟓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𝟏𝟐𝟎𝟎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𝑨𝒃𝒔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𝒅𝒆𝒗𝒊𝒂𝒕𝒊𝒐𝒏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m:rPr>
                              <m:sty m:val="p"/>
                            </m:rPr>
                            <a:rPr lang="el-GR" b="1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𝑰𝒏𝒇𝒍𝒖𝒆𝒏𝒄𝒆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23924" y="1825625"/>
                <a:ext cx="9591675" cy="3686175"/>
              </a:xfrm>
              <a:blipFill>
                <a:blip r:embed="rId2"/>
                <a:stretch>
                  <a:fillRect l="-254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04900" y="4457700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Model Fit =</a:t>
            </a:r>
          </a:p>
        </p:txBody>
      </p:sp>
    </p:spTree>
    <p:extLst>
      <p:ext uri="{BB962C8B-B14F-4D97-AF65-F5344CB8AC3E}">
        <p14:creationId xmlns:p14="http://schemas.microsoft.com/office/powerpoint/2010/main" val="278286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" y="3664468"/>
            <a:ext cx="6451335" cy="1896615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346260" y="1861185"/>
            <a:ext cx="5272148" cy="2485683"/>
          </a:xfrm>
          <a:custGeom>
            <a:avLst/>
            <a:gdLst>
              <a:gd name="connsiteX0" fmla="*/ 0 w 7510509"/>
              <a:gd name="connsiteY0" fmla="*/ 1326353 h 3304540"/>
              <a:gd name="connsiteX1" fmla="*/ 1012054 w 7510509"/>
              <a:gd name="connsiteY1" fmla="*/ 1352986 h 3304540"/>
              <a:gd name="connsiteX2" fmla="*/ 1908699 w 7510509"/>
              <a:gd name="connsiteY2" fmla="*/ 47968 h 3304540"/>
              <a:gd name="connsiteX3" fmla="*/ 2814221 w 7510509"/>
              <a:gd name="connsiteY3" fmla="*/ 3297195 h 3304540"/>
              <a:gd name="connsiteX4" fmla="*/ 3737499 w 7510509"/>
              <a:gd name="connsiteY4" fmla="*/ 935735 h 3304540"/>
              <a:gd name="connsiteX5" fmla="*/ 5095782 w 7510509"/>
              <a:gd name="connsiteY5" fmla="*/ 1033390 h 3304540"/>
              <a:gd name="connsiteX6" fmla="*/ 7510509 w 7510509"/>
              <a:gd name="connsiteY6" fmla="*/ 198889 h 3304540"/>
              <a:gd name="connsiteX7" fmla="*/ 7510509 w 7510509"/>
              <a:gd name="connsiteY7" fmla="*/ 198889 h 3304540"/>
              <a:gd name="connsiteX0" fmla="*/ 0 w 7510509"/>
              <a:gd name="connsiteY0" fmla="*/ 1326353 h 3300872"/>
              <a:gd name="connsiteX1" fmla="*/ 1012054 w 7510509"/>
              <a:gd name="connsiteY1" fmla="*/ 1352986 h 3300872"/>
              <a:gd name="connsiteX2" fmla="*/ 1908699 w 7510509"/>
              <a:gd name="connsiteY2" fmla="*/ 47968 h 3300872"/>
              <a:gd name="connsiteX3" fmla="*/ 2814221 w 7510509"/>
              <a:gd name="connsiteY3" fmla="*/ 3297195 h 3300872"/>
              <a:gd name="connsiteX4" fmla="*/ 3719407 w 7510509"/>
              <a:gd name="connsiteY4" fmla="*/ 699558 h 3300872"/>
              <a:gd name="connsiteX5" fmla="*/ 5095782 w 7510509"/>
              <a:gd name="connsiteY5" fmla="*/ 1033390 h 3300872"/>
              <a:gd name="connsiteX6" fmla="*/ 7510509 w 7510509"/>
              <a:gd name="connsiteY6" fmla="*/ 198889 h 3300872"/>
              <a:gd name="connsiteX7" fmla="*/ 7510509 w 7510509"/>
              <a:gd name="connsiteY7" fmla="*/ 198889 h 3300872"/>
              <a:gd name="connsiteX0" fmla="*/ 0 w 7510509"/>
              <a:gd name="connsiteY0" fmla="*/ 1326353 h 3300899"/>
              <a:gd name="connsiteX1" fmla="*/ 1012054 w 7510509"/>
              <a:gd name="connsiteY1" fmla="*/ 1352986 h 3300899"/>
              <a:gd name="connsiteX2" fmla="*/ 1908699 w 7510509"/>
              <a:gd name="connsiteY2" fmla="*/ 47968 h 3300899"/>
              <a:gd name="connsiteX3" fmla="*/ 2814221 w 7510509"/>
              <a:gd name="connsiteY3" fmla="*/ 3297195 h 3300899"/>
              <a:gd name="connsiteX4" fmla="*/ 3719407 w 7510509"/>
              <a:gd name="connsiteY4" fmla="*/ 699558 h 3300899"/>
              <a:gd name="connsiteX5" fmla="*/ 5186241 w 7510509"/>
              <a:gd name="connsiteY5" fmla="*/ 932172 h 3300899"/>
              <a:gd name="connsiteX6" fmla="*/ 7510509 w 7510509"/>
              <a:gd name="connsiteY6" fmla="*/ 198889 h 3300899"/>
              <a:gd name="connsiteX7" fmla="*/ 7510509 w 7510509"/>
              <a:gd name="connsiteY7" fmla="*/ 198889 h 3300899"/>
              <a:gd name="connsiteX0" fmla="*/ 0 w 7510509"/>
              <a:gd name="connsiteY0" fmla="*/ 1326353 h 3301800"/>
              <a:gd name="connsiteX1" fmla="*/ 1012054 w 7510509"/>
              <a:gd name="connsiteY1" fmla="*/ 1352986 h 3301800"/>
              <a:gd name="connsiteX2" fmla="*/ 1908699 w 7510509"/>
              <a:gd name="connsiteY2" fmla="*/ 47968 h 3301800"/>
              <a:gd name="connsiteX3" fmla="*/ 2814221 w 7510509"/>
              <a:gd name="connsiteY3" fmla="*/ 3297195 h 3301800"/>
              <a:gd name="connsiteX4" fmla="*/ 3827959 w 7510509"/>
              <a:gd name="connsiteY4" fmla="*/ 767037 h 3301800"/>
              <a:gd name="connsiteX5" fmla="*/ 5186241 w 7510509"/>
              <a:gd name="connsiteY5" fmla="*/ 932172 h 3301800"/>
              <a:gd name="connsiteX6" fmla="*/ 7510509 w 7510509"/>
              <a:gd name="connsiteY6" fmla="*/ 198889 h 3301800"/>
              <a:gd name="connsiteX7" fmla="*/ 7510509 w 7510509"/>
              <a:gd name="connsiteY7" fmla="*/ 198889 h 33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0509" h="3301800">
                <a:moveTo>
                  <a:pt x="0" y="1326353"/>
                </a:moveTo>
                <a:cubicBezTo>
                  <a:pt x="346969" y="1446201"/>
                  <a:pt x="693938" y="1566050"/>
                  <a:pt x="1012054" y="1352986"/>
                </a:cubicBezTo>
                <a:cubicBezTo>
                  <a:pt x="1330170" y="1139922"/>
                  <a:pt x="1608338" y="-276067"/>
                  <a:pt x="1908699" y="47968"/>
                </a:cubicBezTo>
                <a:cubicBezTo>
                  <a:pt x="2209060" y="372003"/>
                  <a:pt x="2494344" y="3177350"/>
                  <a:pt x="2814221" y="3297195"/>
                </a:cubicBezTo>
                <a:cubicBezTo>
                  <a:pt x="3134098" y="3417040"/>
                  <a:pt x="3432622" y="1161207"/>
                  <a:pt x="3827959" y="767037"/>
                </a:cubicBezTo>
                <a:cubicBezTo>
                  <a:pt x="4223296" y="372867"/>
                  <a:pt x="4572483" y="1026863"/>
                  <a:pt x="5186241" y="932172"/>
                </a:cubicBezTo>
                <a:cubicBezTo>
                  <a:pt x="5799999" y="837481"/>
                  <a:pt x="7123131" y="321103"/>
                  <a:pt x="7510509" y="198889"/>
                </a:cubicBezTo>
                <a:lnTo>
                  <a:pt x="7510509" y="198889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1634743" y="1902101"/>
            <a:ext cx="1706882" cy="3543384"/>
            <a:chOff x="1634743" y="1902101"/>
            <a:chExt cx="1706882" cy="3543384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1634743" y="1902101"/>
              <a:ext cx="1" cy="354338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340095" y="2354336"/>
              <a:ext cx="1530" cy="286908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2329561" y="4423381"/>
              <a:ext cx="1" cy="2074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24425" y="5742503"/>
            <a:ext cx="5293303" cy="193840"/>
            <a:chOff x="463096" y="4581635"/>
            <a:chExt cx="5293303" cy="193840"/>
          </a:xfrm>
        </p:grpSpPr>
        <p:sp>
          <p:nvSpPr>
            <p:cNvPr id="56" name="Rectangle 55"/>
            <p:cNvSpPr/>
            <p:nvPr/>
          </p:nvSpPr>
          <p:spPr>
            <a:xfrm>
              <a:off x="463096" y="4585063"/>
              <a:ext cx="5293303" cy="1824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00200" y="4585650"/>
              <a:ext cx="133350" cy="18246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19960" y="4581635"/>
              <a:ext cx="490151" cy="1938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50"/>
                </a:gs>
                <a:gs pos="0">
                  <a:srgbClr val="FFFF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33625" y="4581635"/>
              <a:ext cx="72707" cy="18589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r="12833"/>
          <a:stretch/>
        </p:blipFill>
        <p:spPr>
          <a:xfrm>
            <a:off x="6470027" y="3672000"/>
            <a:ext cx="5623407" cy="1896615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6636151" y="1646825"/>
            <a:ext cx="5250320" cy="1340752"/>
          </a:xfrm>
          <a:custGeom>
            <a:avLst/>
            <a:gdLst>
              <a:gd name="connsiteX0" fmla="*/ 0 w 7602583"/>
              <a:gd name="connsiteY0" fmla="*/ 313918 h 2001668"/>
              <a:gd name="connsiteX1" fmla="*/ 1463040 w 7602583"/>
              <a:gd name="connsiteY1" fmla="*/ 1999027 h 2001668"/>
              <a:gd name="connsiteX2" fmla="*/ 2259874 w 7602583"/>
              <a:gd name="connsiteY2" fmla="*/ 718867 h 2001668"/>
              <a:gd name="connsiteX3" fmla="*/ 3200400 w 7602583"/>
              <a:gd name="connsiteY3" fmla="*/ 1398135 h 2001668"/>
              <a:gd name="connsiteX4" fmla="*/ 4101737 w 7602583"/>
              <a:gd name="connsiteY4" fmla="*/ 410 h 2001668"/>
              <a:gd name="connsiteX5" fmla="*/ 5303520 w 7602583"/>
              <a:gd name="connsiteY5" fmla="*/ 1241381 h 2001668"/>
              <a:gd name="connsiteX6" fmla="*/ 7602583 w 7602583"/>
              <a:gd name="connsiteY6" fmla="*/ 222478 h 200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2583" h="2001668">
                <a:moveTo>
                  <a:pt x="0" y="313918"/>
                </a:moveTo>
                <a:cubicBezTo>
                  <a:pt x="543197" y="1122727"/>
                  <a:pt x="1086394" y="1931536"/>
                  <a:pt x="1463040" y="1999027"/>
                </a:cubicBezTo>
                <a:cubicBezTo>
                  <a:pt x="1839686" y="2066518"/>
                  <a:pt x="1970314" y="819016"/>
                  <a:pt x="2259874" y="718867"/>
                </a:cubicBezTo>
                <a:cubicBezTo>
                  <a:pt x="2549434" y="618718"/>
                  <a:pt x="2893423" y="1517878"/>
                  <a:pt x="3200400" y="1398135"/>
                </a:cubicBezTo>
                <a:cubicBezTo>
                  <a:pt x="3507377" y="1278392"/>
                  <a:pt x="3751217" y="26536"/>
                  <a:pt x="4101737" y="410"/>
                </a:cubicBezTo>
                <a:cubicBezTo>
                  <a:pt x="4452257" y="-25716"/>
                  <a:pt x="4720046" y="1204370"/>
                  <a:pt x="5303520" y="1241381"/>
                </a:cubicBezTo>
                <a:cubicBezTo>
                  <a:pt x="5886994" y="1278392"/>
                  <a:pt x="6744788" y="750435"/>
                  <a:pt x="7602583" y="2224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6951783" y="1666943"/>
            <a:ext cx="4848328" cy="3786074"/>
            <a:chOff x="6951783" y="1666943"/>
            <a:chExt cx="4848328" cy="378607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951783" y="2317201"/>
              <a:ext cx="1" cy="19201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8792592" y="2613675"/>
              <a:ext cx="1" cy="19201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9469747" y="1666943"/>
              <a:ext cx="0" cy="37860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1769725" y="1861185"/>
              <a:ext cx="30386" cy="218865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852920" y="5727700"/>
            <a:ext cx="5284057" cy="216965"/>
            <a:chOff x="6907943" y="4559300"/>
            <a:chExt cx="5284057" cy="216965"/>
          </a:xfrm>
        </p:grpSpPr>
        <p:sp>
          <p:nvSpPr>
            <p:cNvPr id="57" name="Rectangle 56"/>
            <p:cNvSpPr/>
            <p:nvPr/>
          </p:nvSpPr>
          <p:spPr>
            <a:xfrm>
              <a:off x="6910824" y="4568591"/>
              <a:ext cx="5214306" cy="199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07943" y="4560269"/>
              <a:ext cx="529177" cy="215207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C0000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847614" y="4560269"/>
              <a:ext cx="791685" cy="215208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C0000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flipH="1">
              <a:off x="9639300" y="4560268"/>
              <a:ext cx="552034" cy="215209"/>
            </a:xfrm>
            <a:prstGeom prst="rect">
              <a:avLst/>
            </a:prstGeom>
            <a:gradFill>
              <a:gsLst>
                <a:gs pos="69000">
                  <a:srgbClr val="DD7F21"/>
                </a:gs>
                <a:gs pos="0">
                  <a:srgbClr val="00B050"/>
                </a:gs>
                <a:gs pos="100000">
                  <a:srgbClr val="00B05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flipH="1">
              <a:off x="11515722" y="4560268"/>
              <a:ext cx="339412" cy="215209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855134" y="4559480"/>
              <a:ext cx="86360" cy="215997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flipH="1">
              <a:off x="11941493" y="4559300"/>
              <a:ext cx="75881" cy="216177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017458" y="4559300"/>
              <a:ext cx="174542" cy="216965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H="1">
              <a:off x="8588663" y="4560270"/>
              <a:ext cx="309404" cy="215208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C00000"/>
                </a:gs>
                <a:gs pos="100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221408" y="671176"/>
            <a:ext cx="316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Good Model Fit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793394" y="645757"/>
            <a:ext cx="3339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Poor Model Fit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4425" y="6113243"/>
            <a:ext cx="233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Sum: LOW (closer to 0)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52920" y="6103930"/>
            <a:ext cx="23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Sum: HIGH (closer to 1)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82627" y="1800062"/>
            <a:ext cx="5672074" cy="2657040"/>
            <a:chOff x="1657963" y="2874470"/>
            <a:chExt cx="8273437" cy="3791316"/>
          </a:xfrm>
        </p:grpSpPr>
        <p:sp>
          <p:nvSpPr>
            <p:cNvPr id="80" name="Freeform 79"/>
            <p:cNvSpPr/>
            <p:nvPr/>
          </p:nvSpPr>
          <p:spPr>
            <a:xfrm>
              <a:off x="1742705" y="2962524"/>
              <a:ext cx="1730821" cy="1405674"/>
            </a:xfrm>
            <a:custGeom>
              <a:avLst/>
              <a:gdLst>
                <a:gd name="connsiteX0" fmla="*/ 0 w 2032000"/>
                <a:gd name="connsiteY0" fmla="*/ 1306405 h 1520305"/>
                <a:gd name="connsiteX1" fmla="*/ 965200 w 2032000"/>
                <a:gd name="connsiteY1" fmla="*/ 1427055 h 1520305"/>
                <a:gd name="connsiteX2" fmla="*/ 1720850 w 2032000"/>
                <a:gd name="connsiteY2" fmla="*/ 106255 h 1520305"/>
                <a:gd name="connsiteX3" fmla="*/ 2032000 w 2032000"/>
                <a:gd name="connsiteY3" fmla="*/ 176105 h 1520305"/>
                <a:gd name="connsiteX0" fmla="*/ 0 w 1720850"/>
                <a:gd name="connsiteY0" fmla="*/ 1200150 h 1414050"/>
                <a:gd name="connsiteX1" fmla="*/ 965200 w 1720850"/>
                <a:gd name="connsiteY1" fmla="*/ 1320800 h 1414050"/>
                <a:gd name="connsiteX2" fmla="*/ 1720850 w 1720850"/>
                <a:gd name="connsiteY2" fmla="*/ 0 h 1414050"/>
                <a:gd name="connsiteX0" fmla="*/ 0 w 1835150"/>
                <a:gd name="connsiteY0" fmla="*/ 1301750 h 1523176"/>
                <a:gd name="connsiteX1" fmla="*/ 965200 w 1835150"/>
                <a:gd name="connsiteY1" fmla="*/ 1422400 h 1523176"/>
                <a:gd name="connsiteX2" fmla="*/ 1835150 w 1835150"/>
                <a:gd name="connsiteY2" fmla="*/ 0 h 1523176"/>
                <a:gd name="connsiteX0" fmla="*/ 0 w 1835150"/>
                <a:gd name="connsiteY0" fmla="*/ 1301750 h 1523176"/>
                <a:gd name="connsiteX1" fmla="*/ 965200 w 1835150"/>
                <a:gd name="connsiteY1" fmla="*/ 1422400 h 1523176"/>
                <a:gd name="connsiteX2" fmla="*/ 1835150 w 1835150"/>
                <a:gd name="connsiteY2" fmla="*/ 0 h 1523176"/>
                <a:gd name="connsiteX0" fmla="*/ 0 w 1835150"/>
                <a:gd name="connsiteY0" fmla="*/ 1301750 h 1447587"/>
                <a:gd name="connsiteX1" fmla="*/ 1092200 w 1835150"/>
                <a:gd name="connsiteY1" fmla="*/ 1308100 h 1447587"/>
                <a:gd name="connsiteX2" fmla="*/ 1835150 w 1835150"/>
                <a:gd name="connsiteY2" fmla="*/ 0 h 1447587"/>
                <a:gd name="connsiteX0" fmla="*/ 0 w 1835150"/>
                <a:gd name="connsiteY0" fmla="*/ 1301750 h 1415954"/>
                <a:gd name="connsiteX1" fmla="*/ 1092200 w 1835150"/>
                <a:gd name="connsiteY1" fmla="*/ 1308100 h 1415954"/>
                <a:gd name="connsiteX2" fmla="*/ 1536040 w 1835150"/>
                <a:gd name="connsiteY2" fmla="*/ 488021 h 1415954"/>
                <a:gd name="connsiteX3" fmla="*/ 1835150 w 1835150"/>
                <a:gd name="connsiteY3" fmla="*/ 0 h 1415954"/>
                <a:gd name="connsiteX0" fmla="*/ 0 w 1651000"/>
                <a:gd name="connsiteY0" fmla="*/ 1219200 h 1375811"/>
                <a:gd name="connsiteX1" fmla="*/ 908050 w 1651000"/>
                <a:gd name="connsiteY1" fmla="*/ 1308100 h 1375811"/>
                <a:gd name="connsiteX2" fmla="*/ 1351890 w 1651000"/>
                <a:gd name="connsiteY2" fmla="*/ 488021 h 1375811"/>
                <a:gd name="connsiteX3" fmla="*/ 1651000 w 1651000"/>
                <a:gd name="connsiteY3" fmla="*/ 0 h 1375811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4915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042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042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85925"/>
                <a:gd name="connsiteY0" fmla="*/ 1257300 h 1408996"/>
                <a:gd name="connsiteX1" fmla="*/ 908050 w 1685925"/>
                <a:gd name="connsiteY1" fmla="*/ 1346200 h 1408996"/>
                <a:gd name="connsiteX2" fmla="*/ 1351890 w 1685925"/>
                <a:gd name="connsiteY2" fmla="*/ 526121 h 1408996"/>
                <a:gd name="connsiteX3" fmla="*/ 1685925 w 1685925"/>
                <a:gd name="connsiteY3" fmla="*/ 0 h 1408996"/>
                <a:gd name="connsiteX0" fmla="*/ 0 w 1701800"/>
                <a:gd name="connsiteY0" fmla="*/ 1254125 h 1405821"/>
                <a:gd name="connsiteX1" fmla="*/ 908050 w 1701800"/>
                <a:gd name="connsiteY1" fmla="*/ 1343025 h 1405821"/>
                <a:gd name="connsiteX2" fmla="*/ 1351890 w 1701800"/>
                <a:gd name="connsiteY2" fmla="*/ 522946 h 1405821"/>
                <a:gd name="connsiteX3" fmla="*/ 1701800 w 1701800"/>
                <a:gd name="connsiteY3" fmla="*/ 0 h 140582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73225"/>
                <a:gd name="connsiteY0" fmla="*/ 1231900 h 1383362"/>
                <a:gd name="connsiteX1" fmla="*/ 908050 w 1673225"/>
                <a:gd name="connsiteY1" fmla="*/ 1320800 h 1383362"/>
                <a:gd name="connsiteX2" fmla="*/ 1358240 w 1673225"/>
                <a:gd name="connsiteY2" fmla="*/ 503896 h 1383362"/>
                <a:gd name="connsiteX3" fmla="*/ 1673225 w 1673225"/>
                <a:gd name="connsiteY3" fmla="*/ 0 h 138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225" h="1383362">
                  <a:moveTo>
                    <a:pt x="0" y="1231900"/>
                  </a:moveTo>
                  <a:cubicBezTo>
                    <a:pt x="402696" y="1373187"/>
                    <a:pt x="681677" y="1442134"/>
                    <a:pt x="908050" y="1320800"/>
                  </a:cubicBezTo>
                  <a:cubicBezTo>
                    <a:pt x="1134423" y="1199466"/>
                    <a:pt x="1266165" y="718738"/>
                    <a:pt x="1358240" y="503896"/>
                  </a:cubicBezTo>
                  <a:cubicBezTo>
                    <a:pt x="1459840" y="285879"/>
                    <a:pt x="1556936" y="92146"/>
                    <a:pt x="167322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443967" y="2874470"/>
              <a:ext cx="1353128" cy="3111678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49250 w 1308100"/>
                <a:gd name="connsiteY3" fmla="*/ 339725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527050 w 1308100"/>
                <a:gd name="connsiteY4" fmla="*/ 2571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100" h="3062288">
                  <a:moveTo>
                    <a:pt x="0" y="115888"/>
                  </a:moveTo>
                  <a:cubicBezTo>
                    <a:pt x="59796" y="58209"/>
                    <a:pt x="91546" y="8996"/>
                    <a:pt x="181768" y="0"/>
                  </a:cubicBezTo>
                  <a:cubicBezTo>
                    <a:pt x="271991" y="21960"/>
                    <a:pt x="272257" y="49214"/>
                    <a:pt x="307975" y="100013"/>
                  </a:cubicBezTo>
                  <a:cubicBezTo>
                    <a:pt x="341313" y="169863"/>
                    <a:pt x="367242" y="236538"/>
                    <a:pt x="381000" y="274638"/>
                  </a:cubicBezTo>
                  <a:cubicBezTo>
                    <a:pt x="407458" y="306388"/>
                    <a:pt x="457200" y="292630"/>
                    <a:pt x="482600" y="312738"/>
                  </a:cubicBezTo>
                  <a:cubicBezTo>
                    <a:pt x="514350" y="323321"/>
                    <a:pt x="535098" y="390790"/>
                    <a:pt x="565150" y="420688"/>
                  </a:cubicBezTo>
                  <a:cubicBezTo>
                    <a:pt x="595202" y="450586"/>
                    <a:pt x="543323" y="396879"/>
                    <a:pt x="647040" y="469904"/>
                  </a:cubicBezTo>
                  <a:cubicBezTo>
                    <a:pt x="657733" y="478635"/>
                    <a:pt x="753423" y="560124"/>
                    <a:pt x="863600" y="992188"/>
                  </a:cubicBezTo>
                  <a:cubicBezTo>
                    <a:pt x="973777" y="1424252"/>
                    <a:pt x="1051454" y="1991784"/>
                    <a:pt x="1308100" y="3062288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flipH="1">
              <a:off x="4790529" y="3071274"/>
              <a:ext cx="4721847" cy="2911649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291489 w 1599589"/>
                <a:gd name="connsiteY0" fmla="*/ 120739 h 3067139"/>
                <a:gd name="connsiteX1" fmla="*/ 475639 w 1599589"/>
                <a:gd name="connsiteY1" fmla="*/ 89 h 3067139"/>
                <a:gd name="connsiteX2" fmla="*/ 599464 w 1599589"/>
                <a:gd name="connsiteY2" fmla="*/ 104864 h 3067139"/>
                <a:gd name="connsiteX3" fmla="*/ 704239 w 1599589"/>
                <a:gd name="connsiteY3" fmla="*/ 304889 h 3067139"/>
                <a:gd name="connsiteX4" fmla="*/ 758214 w 1599589"/>
                <a:gd name="connsiteY4" fmla="*/ 295364 h 3067139"/>
                <a:gd name="connsiteX5" fmla="*/ 856639 w 1599589"/>
                <a:gd name="connsiteY5" fmla="*/ 425539 h 3067139"/>
                <a:gd name="connsiteX6" fmla="*/ 8978 w 1599589"/>
                <a:gd name="connsiteY6" fmla="*/ 1071655 h 3067139"/>
                <a:gd name="connsiteX7" fmla="*/ 993428 w 1599589"/>
                <a:gd name="connsiteY7" fmla="*/ 952589 h 3067139"/>
                <a:gd name="connsiteX8" fmla="*/ 1599589 w 1599589"/>
                <a:gd name="connsiteY8" fmla="*/ 3067139 h 3067139"/>
                <a:gd name="connsiteX0" fmla="*/ 308336 w 1616436"/>
                <a:gd name="connsiteY0" fmla="*/ 120739 h 3067139"/>
                <a:gd name="connsiteX1" fmla="*/ 492486 w 1616436"/>
                <a:gd name="connsiteY1" fmla="*/ 89 h 3067139"/>
                <a:gd name="connsiteX2" fmla="*/ 616311 w 1616436"/>
                <a:gd name="connsiteY2" fmla="*/ 104864 h 3067139"/>
                <a:gd name="connsiteX3" fmla="*/ 721086 w 1616436"/>
                <a:gd name="connsiteY3" fmla="*/ 304889 h 3067139"/>
                <a:gd name="connsiteX4" fmla="*/ 775061 w 1616436"/>
                <a:gd name="connsiteY4" fmla="*/ 295364 h 3067139"/>
                <a:gd name="connsiteX5" fmla="*/ 873486 w 1616436"/>
                <a:gd name="connsiteY5" fmla="*/ 425539 h 3067139"/>
                <a:gd name="connsiteX6" fmla="*/ 25825 w 1616436"/>
                <a:gd name="connsiteY6" fmla="*/ 1071655 h 3067139"/>
                <a:gd name="connsiteX7" fmla="*/ 1010275 w 1616436"/>
                <a:gd name="connsiteY7" fmla="*/ 952589 h 3067139"/>
                <a:gd name="connsiteX8" fmla="*/ 1616436 w 1616436"/>
                <a:gd name="connsiteY8" fmla="*/ 3067139 h 3067139"/>
                <a:gd name="connsiteX0" fmla="*/ 309216 w 1617316"/>
                <a:gd name="connsiteY0" fmla="*/ 120739 h 3067139"/>
                <a:gd name="connsiteX1" fmla="*/ 493366 w 1617316"/>
                <a:gd name="connsiteY1" fmla="*/ 89 h 3067139"/>
                <a:gd name="connsiteX2" fmla="*/ 617191 w 1617316"/>
                <a:gd name="connsiteY2" fmla="*/ 104864 h 3067139"/>
                <a:gd name="connsiteX3" fmla="*/ 721966 w 1617316"/>
                <a:gd name="connsiteY3" fmla="*/ 304889 h 3067139"/>
                <a:gd name="connsiteX4" fmla="*/ 775941 w 1617316"/>
                <a:gd name="connsiteY4" fmla="*/ 295364 h 3067139"/>
                <a:gd name="connsiteX5" fmla="*/ 874366 w 1617316"/>
                <a:gd name="connsiteY5" fmla="*/ 425539 h 3067139"/>
                <a:gd name="connsiteX6" fmla="*/ 26705 w 1617316"/>
                <a:gd name="connsiteY6" fmla="*/ 1071655 h 3067139"/>
                <a:gd name="connsiteX7" fmla="*/ 299293 w 1617316"/>
                <a:gd name="connsiteY7" fmla="*/ 989104 h 3067139"/>
                <a:gd name="connsiteX8" fmla="*/ 1011155 w 1617316"/>
                <a:gd name="connsiteY8" fmla="*/ 952589 h 3067139"/>
                <a:gd name="connsiteX9" fmla="*/ 1617316 w 1617316"/>
                <a:gd name="connsiteY9" fmla="*/ 3067139 h 3067139"/>
                <a:gd name="connsiteX0" fmla="*/ 307657 w 1615757"/>
                <a:gd name="connsiteY0" fmla="*/ 120739 h 3067139"/>
                <a:gd name="connsiteX1" fmla="*/ 491807 w 1615757"/>
                <a:gd name="connsiteY1" fmla="*/ 89 h 3067139"/>
                <a:gd name="connsiteX2" fmla="*/ 615632 w 1615757"/>
                <a:gd name="connsiteY2" fmla="*/ 104864 h 3067139"/>
                <a:gd name="connsiteX3" fmla="*/ 720407 w 1615757"/>
                <a:gd name="connsiteY3" fmla="*/ 304889 h 3067139"/>
                <a:gd name="connsiteX4" fmla="*/ 774382 w 1615757"/>
                <a:gd name="connsiteY4" fmla="*/ 295364 h 3067139"/>
                <a:gd name="connsiteX5" fmla="*/ 872807 w 1615757"/>
                <a:gd name="connsiteY5" fmla="*/ 425539 h 3067139"/>
                <a:gd name="connsiteX6" fmla="*/ 25146 w 1615757"/>
                <a:gd name="connsiteY6" fmla="*/ 1071655 h 3067139"/>
                <a:gd name="connsiteX7" fmla="*/ 297734 w 1615757"/>
                <a:gd name="connsiteY7" fmla="*/ 989104 h 3067139"/>
                <a:gd name="connsiteX8" fmla="*/ 1009596 w 1615757"/>
                <a:gd name="connsiteY8" fmla="*/ 952589 h 3067139"/>
                <a:gd name="connsiteX9" fmla="*/ 1615757 w 1615757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2861681 w 3604631"/>
                <a:gd name="connsiteY5" fmla="*/ 425539 h 3067139"/>
                <a:gd name="connsiteX6" fmla="*/ 3360 w 3604631"/>
                <a:gd name="connsiteY6" fmla="*/ 201705 h 3067139"/>
                <a:gd name="connsiteX7" fmla="*/ 2286608 w 3604631"/>
                <a:gd name="connsiteY7" fmla="*/ 989104 h 3067139"/>
                <a:gd name="connsiteX8" fmla="*/ 2998470 w 3604631"/>
                <a:gd name="connsiteY8" fmla="*/ 952589 h 3067139"/>
                <a:gd name="connsiteX9" fmla="*/ 3604631 w 3604631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3360 w 3604631"/>
                <a:gd name="connsiteY5" fmla="*/ 201705 h 3067139"/>
                <a:gd name="connsiteX6" fmla="*/ 2286608 w 3604631"/>
                <a:gd name="connsiteY6" fmla="*/ 989104 h 3067139"/>
                <a:gd name="connsiteX7" fmla="*/ 2998470 w 3604631"/>
                <a:gd name="connsiteY7" fmla="*/ 952589 h 3067139"/>
                <a:gd name="connsiteX8" fmla="*/ 3604631 w 3604631"/>
                <a:gd name="connsiteY8" fmla="*/ 3067139 h 3067139"/>
                <a:gd name="connsiteX0" fmla="*/ 2296531 w 3604631"/>
                <a:gd name="connsiteY0" fmla="*/ 120738 h 3067138"/>
                <a:gd name="connsiteX1" fmla="*/ 2480681 w 3604631"/>
                <a:gd name="connsiteY1" fmla="*/ 88 h 3067138"/>
                <a:gd name="connsiteX2" fmla="*/ 2604506 w 3604631"/>
                <a:gd name="connsiteY2" fmla="*/ 104863 h 3067138"/>
                <a:gd name="connsiteX3" fmla="*/ 2763256 w 3604631"/>
                <a:gd name="connsiteY3" fmla="*/ 295363 h 3067138"/>
                <a:gd name="connsiteX4" fmla="*/ 3360 w 3604631"/>
                <a:gd name="connsiteY4" fmla="*/ 201704 h 3067138"/>
                <a:gd name="connsiteX5" fmla="*/ 2286608 w 3604631"/>
                <a:gd name="connsiteY5" fmla="*/ 989103 h 3067138"/>
                <a:gd name="connsiteX6" fmla="*/ 2998470 w 3604631"/>
                <a:gd name="connsiteY6" fmla="*/ 952588 h 3067138"/>
                <a:gd name="connsiteX7" fmla="*/ 3604631 w 3604631"/>
                <a:gd name="connsiteY7" fmla="*/ 3067138 h 3067138"/>
                <a:gd name="connsiteX0" fmla="*/ 2296531 w 3604631"/>
                <a:gd name="connsiteY0" fmla="*/ 120720 h 3067120"/>
                <a:gd name="connsiteX1" fmla="*/ 2480681 w 3604631"/>
                <a:gd name="connsiteY1" fmla="*/ 70 h 3067120"/>
                <a:gd name="connsiteX2" fmla="*/ 2604506 w 3604631"/>
                <a:gd name="connsiteY2" fmla="*/ 104845 h 3067120"/>
                <a:gd name="connsiteX3" fmla="*/ 3360 w 3604631"/>
                <a:gd name="connsiteY3" fmla="*/ 201686 h 3067120"/>
                <a:gd name="connsiteX4" fmla="*/ 2286608 w 3604631"/>
                <a:gd name="connsiteY4" fmla="*/ 989085 h 3067120"/>
                <a:gd name="connsiteX5" fmla="*/ 2998470 w 3604631"/>
                <a:gd name="connsiteY5" fmla="*/ 952570 h 3067120"/>
                <a:gd name="connsiteX6" fmla="*/ 3604631 w 3604631"/>
                <a:gd name="connsiteY6" fmla="*/ 3067120 h 3067120"/>
                <a:gd name="connsiteX0" fmla="*/ 2296531 w 3604631"/>
                <a:gd name="connsiteY0" fmla="*/ 122217 h 3068617"/>
                <a:gd name="connsiteX1" fmla="*/ 2480681 w 3604631"/>
                <a:gd name="connsiteY1" fmla="*/ 1567 h 3068617"/>
                <a:gd name="connsiteX2" fmla="*/ 3360 w 3604631"/>
                <a:gd name="connsiteY2" fmla="*/ 203183 h 3068617"/>
                <a:gd name="connsiteX3" fmla="*/ 2286608 w 3604631"/>
                <a:gd name="connsiteY3" fmla="*/ 990582 h 3068617"/>
                <a:gd name="connsiteX4" fmla="*/ 2998470 w 3604631"/>
                <a:gd name="connsiteY4" fmla="*/ 954067 h 3068617"/>
                <a:gd name="connsiteX5" fmla="*/ 3604631 w 3604631"/>
                <a:gd name="connsiteY5" fmla="*/ 3068617 h 3068617"/>
                <a:gd name="connsiteX0" fmla="*/ 2296531 w 3604631"/>
                <a:gd name="connsiteY0" fmla="*/ 0 h 2946400"/>
                <a:gd name="connsiteX1" fmla="*/ 3360 w 3604631"/>
                <a:gd name="connsiteY1" fmla="*/ 80966 h 2946400"/>
                <a:gd name="connsiteX2" fmla="*/ 2286608 w 3604631"/>
                <a:gd name="connsiteY2" fmla="*/ 868365 h 2946400"/>
                <a:gd name="connsiteX3" fmla="*/ 2998470 w 3604631"/>
                <a:gd name="connsiteY3" fmla="*/ 831850 h 2946400"/>
                <a:gd name="connsiteX4" fmla="*/ 3604631 w 3604631"/>
                <a:gd name="connsiteY4" fmla="*/ 2946400 h 2946400"/>
                <a:gd name="connsiteX0" fmla="*/ 3360 w 3604631"/>
                <a:gd name="connsiteY0" fmla="*/ 0 h 2865434"/>
                <a:gd name="connsiteX1" fmla="*/ 2286608 w 3604631"/>
                <a:gd name="connsiteY1" fmla="*/ 787399 h 2865434"/>
                <a:gd name="connsiteX2" fmla="*/ 2998470 w 3604631"/>
                <a:gd name="connsiteY2" fmla="*/ 750884 h 2865434"/>
                <a:gd name="connsiteX3" fmla="*/ 3604631 w 3604631"/>
                <a:gd name="connsiteY3" fmla="*/ 2865434 h 2865434"/>
                <a:gd name="connsiteX0" fmla="*/ 3610 w 3604881"/>
                <a:gd name="connsiteY0" fmla="*/ 0 h 2865434"/>
                <a:gd name="connsiteX1" fmla="*/ 2286858 w 3604881"/>
                <a:gd name="connsiteY1" fmla="*/ 787399 h 2865434"/>
                <a:gd name="connsiteX2" fmla="*/ 2998720 w 3604881"/>
                <a:gd name="connsiteY2" fmla="*/ 750884 h 2865434"/>
                <a:gd name="connsiteX3" fmla="*/ 3604881 w 3604881"/>
                <a:gd name="connsiteY3" fmla="*/ 2865434 h 2865434"/>
                <a:gd name="connsiteX0" fmla="*/ 22224 w 3623495"/>
                <a:gd name="connsiteY0" fmla="*/ 9273 h 2874707"/>
                <a:gd name="connsiteX1" fmla="*/ 2305472 w 3623495"/>
                <a:gd name="connsiteY1" fmla="*/ 796672 h 2874707"/>
                <a:gd name="connsiteX2" fmla="*/ 3017334 w 3623495"/>
                <a:gd name="connsiteY2" fmla="*/ 760157 h 2874707"/>
                <a:gd name="connsiteX3" fmla="*/ 3623495 w 362349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2470 w 3654053"/>
                <a:gd name="connsiteY0" fmla="*/ 11439 h 2876873"/>
                <a:gd name="connsiteX1" fmla="*/ 2336030 w 3654053"/>
                <a:gd name="connsiteY1" fmla="*/ 798838 h 2876873"/>
                <a:gd name="connsiteX2" fmla="*/ 3058455 w 3654053"/>
                <a:gd name="connsiteY2" fmla="*/ 798838 h 2876873"/>
                <a:gd name="connsiteX3" fmla="*/ 3654053 w 3654053"/>
                <a:gd name="connsiteY3" fmla="*/ 2876873 h 2876873"/>
                <a:gd name="connsiteX0" fmla="*/ 25036 w 3656619"/>
                <a:gd name="connsiteY0" fmla="*/ 10843 h 2876277"/>
                <a:gd name="connsiteX1" fmla="*/ 2091053 w 3656619"/>
                <a:gd name="connsiteY1" fmla="*/ 858567 h 2876277"/>
                <a:gd name="connsiteX2" fmla="*/ 3061021 w 3656619"/>
                <a:gd name="connsiteY2" fmla="*/ 798242 h 2876277"/>
                <a:gd name="connsiteX3" fmla="*/ 3656619 w 3656619"/>
                <a:gd name="connsiteY3" fmla="*/ 2876277 h 2876277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2770510 w 3656592"/>
                <a:gd name="connsiteY2" fmla="*/ 621024 h 2876859"/>
                <a:gd name="connsiteX3" fmla="*/ 3060994 w 3656592"/>
                <a:gd name="connsiteY3" fmla="*/ 798824 h 2876859"/>
                <a:gd name="connsiteX4" fmla="*/ 3656592 w 3656592"/>
                <a:gd name="connsiteY4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530 w 3657113"/>
                <a:gd name="connsiteY0" fmla="*/ 11265 h 2876699"/>
                <a:gd name="connsiteX1" fmla="*/ 2153433 w 3657113"/>
                <a:gd name="connsiteY1" fmla="*/ 868514 h 2876699"/>
                <a:gd name="connsiteX2" fmla="*/ 3061515 w 3657113"/>
                <a:gd name="connsiteY2" fmla="*/ 798664 h 2876699"/>
                <a:gd name="connsiteX3" fmla="*/ 3657113 w 3657113"/>
                <a:gd name="connsiteY3" fmla="*/ 2876699 h 2876699"/>
                <a:gd name="connsiteX0" fmla="*/ 25530 w 3657113"/>
                <a:gd name="connsiteY0" fmla="*/ 11265 h 2876699"/>
                <a:gd name="connsiteX1" fmla="*/ 2153433 w 3657113"/>
                <a:gd name="connsiteY1" fmla="*/ 868514 h 2876699"/>
                <a:gd name="connsiteX2" fmla="*/ 3061515 w 3657113"/>
                <a:gd name="connsiteY2" fmla="*/ 798664 h 2876699"/>
                <a:gd name="connsiteX3" fmla="*/ 3657113 w 3657113"/>
                <a:gd name="connsiteY3" fmla="*/ 2876699 h 2876699"/>
                <a:gd name="connsiteX0" fmla="*/ 25485 w 3657068"/>
                <a:gd name="connsiteY0" fmla="*/ 11407 h 2876841"/>
                <a:gd name="connsiteX1" fmla="*/ 2153388 w 3657068"/>
                <a:gd name="connsiteY1" fmla="*/ 868656 h 2876841"/>
                <a:gd name="connsiteX2" fmla="*/ 3061470 w 3657068"/>
                <a:gd name="connsiteY2" fmla="*/ 798806 h 2876841"/>
                <a:gd name="connsiteX3" fmla="*/ 3657068 w 3657068"/>
                <a:gd name="connsiteY3" fmla="*/ 2876841 h 2876841"/>
                <a:gd name="connsiteX0" fmla="*/ 25485 w 3657068"/>
                <a:gd name="connsiteY0" fmla="*/ 11407 h 2876841"/>
                <a:gd name="connsiteX1" fmla="*/ 2153388 w 3657068"/>
                <a:gd name="connsiteY1" fmla="*/ 868656 h 2876841"/>
                <a:gd name="connsiteX2" fmla="*/ 3061470 w 3657068"/>
                <a:gd name="connsiteY2" fmla="*/ 798806 h 2876841"/>
                <a:gd name="connsiteX3" fmla="*/ 3657068 w 3657068"/>
                <a:gd name="connsiteY3" fmla="*/ 2876841 h 2876841"/>
                <a:gd name="connsiteX0" fmla="*/ 26016 w 3657599"/>
                <a:gd name="connsiteY0" fmla="*/ 11384 h 2876818"/>
                <a:gd name="connsiteX1" fmla="*/ 2110347 w 3657599"/>
                <a:gd name="connsiteY1" fmla="*/ 871014 h 2876818"/>
                <a:gd name="connsiteX2" fmla="*/ 3062001 w 3657599"/>
                <a:gd name="connsiteY2" fmla="*/ 798783 h 2876818"/>
                <a:gd name="connsiteX3" fmla="*/ 3657599 w 3657599"/>
                <a:gd name="connsiteY3" fmla="*/ 2876818 h 2876818"/>
                <a:gd name="connsiteX0" fmla="*/ 25993 w 3657576"/>
                <a:gd name="connsiteY0" fmla="*/ 11384 h 2876818"/>
                <a:gd name="connsiteX1" fmla="*/ 2112219 w 3657576"/>
                <a:gd name="connsiteY1" fmla="*/ 871014 h 2876818"/>
                <a:gd name="connsiteX2" fmla="*/ 3061978 w 3657576"/>
                <a:gd name="connsiteY2" fmla="*/ 798783 h 2876818"/>
                <a:gd name="connsiteX3" fmla="*/ 3657576 w 3657576"/>
                <a:gd name="connsiteY3" fmla="*/ 2876818 h 2876818"/>
                <a:gd name="connsiteX0" fmla="*/ 25993 w 3657576"/>
                <a:gd name="connsiteY0" fmla="*/ 11384 h 2876818"/>
                <a:gd name="connsiteX1" fmla="*/ 2112219 w 3657576"/>
                <a:gd name="connsiteY1" fmla="*/ 871014 h 2876818"/>
                <a:gd name="connsiteX2" fmla="*/ 3061978 w 3657576"/>
                <a:gd name="connsiteY2" fmla="*/ 798783 h 2876818"/>
                <a:gd name="connsiteX3" fmla="*/ 3657576 w 3657576"/>
                <a:gd name="connsiteY3" fmla="*/ 2876818 h 2876818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3022 w 3654605"/>
                <a:gd name="connsiteY0" fmla="*/ 9989 h 2875423"/>
                <a:gd name="connsiteX1" fmla="*/ 2232388 w 3654605"/>
                <a:gd name="connsiteY1" fmla="*/ 848188 h 2875423"/>
                <a:gd name="connsiteX2" fmla="*/ 3059007 w 3654605"/>
                <a:gd name="connsiteY2" fmla="*/ 797388 h 2875423"/>
                <a:gd name="connsiteX3" fmla="*/ 3654605 w 3654605"/>
                <a:gd name="connsiteY3" fmla="*/ 2875423 h 2875423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1583" h="2865434">
                  <a:moveTo>
                    <a:pt x="0" y="0"/>
                  </a:moveTo>
                  <a:cubicBezTo>
                    <a:pt x="252527" y="127794"/>
                    <a:pt x="1902575" y="996950"/>
                    <a:pt x="2209366" y="838199"/>
                  </a:cubicBezTo>
                  <a:cubicBezTo>
                    <a:pt x="2711575" y="640821"/>
                    <a:pt x="2778846" y="482071"/>
                    <a:pt x="3035985" y="787399"/>
                  </a:cubicBezTo>
                  <a:cubicBezTo>
                    <a:pt x="3307515" y="941386"/>
                    <a:pt x="3525160" y="2586299"/>
                    <a:pt x="3631583" y="2865434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 flipV="1">
              <a:off x="1657963" y="3558616"/>
              <a:ext cx="2134267" cy="1248896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567786 w 1308100"/>
                <a:gd name="connsiteY7" fmla="*/ 1912652 h 3067139"/>
                <a:gd name="connsiteX8" fmla="*/ 1308100 w 1308100"/>
                <a:gd name="connsiteY8" fmla="*/ 3067139 h 3067139"/>
                <a:gd name="connsiteX0" fmla="*/ 63998 w 1372098"/>
                <a:gd name="connsiteY0" fmla="*/ 120739 h 3067139"/>
                <a:gd name="connsiteX1" fmla="*/ 248148 w 1372098"/>
                <a:gd name="connsiteY1" fmla="*/ 89 h 3067139"/>
                <a:gd name="connsiteX2" fmla="*/ 371973 w 1372098"/>
                <a:gd name="connsiteY2" fmla="*/ 104864 h 3067139"/>
                <a:gd name="connsiteX3" fmla="*/ 476748 w 1372098"/>
                <a:gd name="connsiteY3" fmla="*/ 304889 h 3067139"/>
                <a:gd name="connsiteX4" fmla="*/ 530723 w 1372098"/>
                <a:gd name="connsiteY4" fmla="*/ 295364 h 3067139"/>
                <a:gd name="connsiteX5" fmla="*/ 629148 w 1372098"/>
                <a:gd name="connsiteY5" fmla="*/ 425539 h 3067139"/>
                <a:gd name="connsiteX6" fmla="*/ 11415 w 1372098"/>
                <a:gd name="connsiteY6" fmla="*/ 1935040 h 3067139"/>
                <a:gd name="connsiteX7" fmla="*/ 631784 w 1372098"/>
                <a:gd name="connsiteY7" fmla="*/ 1912652 h 3067139"/>
                <a:gd name="connsiteX8" fmla="*/ 1372098 w 1372098"/>
                <a:gd name="connsiteY8" fmla="*/ 3067139 h 3067139"/>
                <a:gd name="connsiteX0" fmla="*/ 733939 w 2042039"/>
                <a:gd name="connsiteY0" fmla="*/ 120739 h 3067139"/>
                <a:gd name="connsiteX1" fmla="*/ 918089 w 2042039"/>
                <a:gd name="connsiteY1" fmla="*/ 89 h 3067139"/>
                <a:gd name="connsiteX2" fmla="*/ 1041914 w 2042039"/>
                <a:gd name="connsiteY2" fmla="*/ 104864 h 3067139"/>
                <a:gd name="connsiteX3" fmla="*/ 1146689 w 2042039"/>
                <a:gd name="connsiteY3" fmla="*/ 304889 h 3067139"/>
                <a:gd name="connsiteX4" fmla="*/ 1200664 w 2042039"/>
                <a:gd name="connsiteY4" fmla="*/ 295364 h 3067139"/>
                <a:gd name="connsiteX5" fmla="*/ 7840 w 2042039"/>
                <a:gd name="connsiteY5" fmla="*/ 2083032 h 3067139"/>
                <a:gd name="connsiteX6" fmla="*/ 681356 w 2042039"/>
                <a:gd name="connsiteY6" fmla="*/ 1935040 h 3067139"/>
                <a:gd name="connsiteX7" fmla="*/ 1301725 w 2042039"/>
                <a:gd name="connsiteY7" fmla="*/ 1912652 h 3067139"/>
                <a:gd name="connsiteX8" fmla="*/ 2042039 w 2042039"/>
                <a:gd name="connsiteY8" fmla="*/ 3067139 h 3067139"/>
                <a:gd name="connsiteX0" fmla="*/ 733939 w 2042039"/>
                <a:gd name="connsiteY0" fmla="*/ 120739 h 3067139"/>
                <a:gd name="connsiteX1" fmla="*/ 918089 w 2042039"/>
                <a:gd name="connsiteY1" fmla="*/ 89 h 3067139"/>
                <a:gd name="connsiteX2" fmla="*/ 1041914 w 2042039"/>
                <a:gd name="connsiteY2" fmla="*/ 104864 h 3067139"/>
                <a:gd name="connsiteX3" fmla="*/ 1146689 w 2042039"/>
                <a:gd name="connsiteY3" fmla="*/ 304889 h 3067139"/>
                <a:gd name="connsiteX4" fmla="*/ 7840 w 2042039"/>
                <a:gd name="connsiteY4" fmla="*/ 2083032 h 3067139"/>
                <a:gd name="connsiteX5" fmla="*/ 681356 w 2042039"/>
                <a:gd name="connsiteY5" fmla="*/ 1935040 h 3067139"/>
                <a:gd name="connsiteX6" fmla="*/ 1301725 w 2042039"/>
                <a:gd name="connsiteY6" fmla="*/ 1912652 h 3067139"/>
                <a:gd name="connsiteX7" fmla="*/ 2042039 w 2042039"/>
                <a:gd name="connsiteY7" fmla="*/ 3067139 h 3067139"/>
                <a:gd name="connsiteX0" fmla="*/ 733939 w 2042039"/>
                <a:gd name="connsiteY0" fmla="*/ 203757 h 3150157"/>
                <a:gd name="connsiteX1" fmla="*/ 918089 w 2042039"/>
                <a:gd name="connsiteY1" fmla="*/ 83107 h 3150157"/>
                <a:gd name="connsiteX2" fmla="*/ 1041914 w 2042039"/>
                <a:gd name="connsiteY2" fmla="*/ 187882 h 3150157"/>
                <a:gd name="connsiteX3" fmla="*/ 7840 w 2042039"/>
                <a:gd name="connsiteY3" fmla="*/ 2166050 h 3150157"/>
                <a:gd name="connsiteX4" fmla="*/ 681356 w 2042039"/>
                <a:gd name="connsiteY4" fmla="*/ 2018058 h 3150157"/>
                <a:gd name="connsiteX5" fmla="*/ 1301725 w 2042039"/>
                <a:gd name="connsiteY5" fmla="*/ 1995670 h 3150157"/>
                <a:gd name="connsiteX6" fmla="*/ 2042039 w 2042039"/>
                <a:gd name="connsiteY6" fmla="*/ 3150157 h 3150157"/>
                <a:gd name="connsiteX0" fmla="*/ 733939 w 2042039"/>
                <a:gd name="connsiteY0" fmla="*/ 249860 h 3196260"/>
                <a:gd name="connsiteX1" fmla="*/ 918089 w 2042039"/>
                <a:gd name="connsiteY1" fmla="*/ 129210 h 3196260"/>
                <a:gd name="connsiteX2" fmla="*/ 7840 w 2042039"/>
                <a:gd name="connsiteY2" fmla="*/ 2212153 h 3196260"/>
                <a:gd name="connsiteX3" fmla="*/ 681356 w 2042039"/>
                <a:gd name="connsiteY3" fmla="*/ 2064161 h 3196260"/>
                <a:gd name="connsiteX4" fmla="*/ 1301725 w 2042039"/>
                <a:gd name="connsiteY4" fmla="*/ 2041773 h 3196260"/>
                <a:gd name="connsiteX5" fmla="*/ 2042039 w 2042039"/>
                <a:gd name="connsiteY5" fmla="*/ 3196260 h 3196260"/>
                <a:gd name="connsiteX0" fmla="*/ 918089 w 2042039"/>
                <a:gd name="connsiteY0" fmla="*/ 0 h 3067050"/>
                <a:gd name="connsiteX1" fmla="*/ 7840 w 2042039"/>
                <a:gd name="connsiteY1" fmla="*/ 2082943 h 3067050"/>
                <a:gd name="connsiteX2" fmla="*/ 681356 w 2042039"/>
                <a:gd name="connsiteY2" fmla="*/ 1934951 h 3067050"/>
                <a:gd name="connsiteX3" fmla="*/ 1301725 w 2042039"/>
                <a:gd name="connsiteY3" fmla="*/ 1912563 h 3067050"/>
                <a:gd name="connsiteX4" fmla="*/ 2042039 w 2042039"/>
                <a:gd name="connsiteY4" fmla="*/ 3067050 h 3067050"/>
                <a:gd name="connsiteX0" fmla="*/ 7840 w 2042039"/>
                <a:gd name="connsiteY0" fmla="*/ 247107 h 1231214"/>
                <a:gd name="connsiteX1" fmla="*/ 681356 w 2042039"/>
                <a:gd name="connsiteY1" fmla="*/ 99115 h 1231214"/>
                <a:gd name="connsiteX2" fmla="*/ 1301725 w 2042039"/>
                <a:gd name="connsiteY2" fmla="*/ 76727 h 1231214"/>
                <a:gd name="connsiteX3" fmla="*/ 2042039 w 2042039"/>
                <a:gd name="connsiteY3" fmla="*/ 1231214 h 1231214"/>
                <a:gd name="connsiteX0" fmla="*/ 0 w 2034199"/>
                <a:gd name="connsiteY0" fmla="*/ 247107 h 1231214"/>
                <a:gd name="connsiteX1" fmla="*/ 673516 w 2034199"/>
                <a:gd name="connsiteY1" fmla="*/ 99115 h 1231214"/>
                <a:gd name="connsiteX2" fmla="*/ 1293885 w 2034199"/>
                <a:gd name="connsiteY2" fmla="*/ 76727 h 1231214"/>
                <a:gd name="connsiteX3" fmla="*/ 2034199 w 2034199"/>
                <a:gd name="connsiteY3" fmla="*/ 1231214 h 1231214"/>
                <a:gd name="connsiteX0" fmla="*/ 0 w 2034199"/>
                <a:gd name="connsiteY0" fmla="*/ 244418 h 1228525"/>
                <a:gd name="connsiteX1" fmla="*/ 673516 w 2034199"/>
                <a:gd name="connsiteY1" fmla="*/ 105817 h 1228525"/>
                <a:gd name="connsiteX2" fmla="*/ 1293885 w 2034199"/>
                <a:gd name="connsiteY2" fmla="*/ 74038 h 1228525"/>
                <a:gd name="connsiteX3" fmla="*/ 2034199 w 2034199"/>
                <a:gd name="connsiteY3" fmla="*/ 1228525 h 1228525"/>
                <a:gd name="connsiteX0" fmla="*/ 0 w 2034199"/>
                <a:gd name="connsiteY0" fmla="*/ 233369 h 1217476"/>
                <a:gd name="connsiteX1" fmla="*/ 673516 w 2034199"/>
                <a:gd name="connsiteY1" fmla="*/ 94768 h 1217476"/>
                <a:gd name="connsiteX2" fmla="*/ 1373707 w 2034199"/>
                <a:gd name="connsiteY2" fmla="*/ 77075 h 1217476"/>
                <a:gd name="connsiteX3" fmla="*/ 2034199 w 2034199"/>
                <a:gd name="connsiteY3" fmla="*/ 1217476 h 1217476"/>
                <a:gd name="connsiteX0" fmla="*/ 0 w 2034199"/>
                <a:gd name="connsiteY0" fmla="*/ 216777 h 1200884"/>
                <a:gd name="connsiteX1" fmla="*/ 673516 w 2034199"/>
                <a:gd name="connsiteY1" fmla="*/ 78176 h 1200884"/>
                <a:gd name="connsiteX2" fmla="*/ 1373707 w 2034199"/>
                <a:gd name="connsiteY2" fmla="*/ 60483 h 1200884"/>
                <a:gd name="connsiteX3" fmla="*/ 2034199 w 2034199"/>
                <a:gd name="connsiteY3" fmla="*/ 1200884 h 1200884"/>
                <a:gd name="connsiteX0" fmla="*/ 0 w 2034199"/>
                <a:gd name="connsiteY0" fmla="*/ 224198 h 1208305"/>
                <a:gd name="connsiteX1" fmla="*/ 673516 w 2034199"/>
                <a:gd name="connsiteY1" fmla="*/ 85597 h 1208305"/>
                <a:gd name="connsiteX2" fmla="*/ 1340840 w 2034199"/>
                <a:gd name="connsiteY2" fmla="*/ 58513 h 1208305"/>
                <a:gd name="connsiteX3" fmla="*/ 2034199 w 2034199"/>
                <a:gd name="connsiteY3" fmla="*/ 1208305 h 1208305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7663 h 1211770"/>
                <a:gd name="connsiteX1" fmla="*/ 673516 w 2034199"/>
                <a:gd name="connsiteY1" fmla="*/ 89062 h 1211770"/>
                <a:gd name="connsiteX2" fmla="*/ 1350231 w 2034199"/>
                <a:gd name="connsiteY2" fmla="*/ 52587 h 1211770"/>
                <a:gd name="connsiteX3" fmla="*/ 2034199 w 2034199"/>
                <a:gd name="connsiteY3" fmla="*/ 1211770 h 121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199" h="1211770">
                  <a:moveTo>
                    <a:pt x="0" y="227663"/>
                  </a:moveTo>
                  <a:cubicBezTo>
                    <a:pt x="190481" y="176957"/>
                    <a:pt x="569799" y="16037"/>
                    <a:pt x="673516" y="89062"/>
                  </a:cubicBezTo>
                  <a:cubicBezTo>
                    <a:pt x="684209" y="97793"/>
                    <a:pt x="1053019" y="-87577"/>
                    <a:pt x="1350231" y="52587"/>
                  </a:cubicBezTo>
                  <a:cubicBezTo>
                    <a:pt x="1647443" y="192751"/>
                    <a:pt x="1589735" y="216393"/>
                    <a:pt x="2034199" y="121177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 flipH="1" flipV="1">
              <a:off x="3791844" y="3553249"/>
              <a:ext cx="819949" cy="3036977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291489 w 1599589"/>
                <a:gd name="connsiteY0" fmla="*/ 120739 h 3067139"/>
                <a:gd name="connsiteX1" fmla="*/ 475639 w 1599589"/>
                <a:gd name="connsiteY1" fmla="*/ 89 h 3067139"/>
                <a:gd name="connsiteX2" fmla="*/ 599464 w 1599589"/>
                <a:gd name="connsiteY2" fmla="*/ 104864 h 3067139"/>
                <a:gd name="connsiteX3" fmla="*/ 704239 w 1599589"/>
                <a:gd name="connsiteY3" fmla="*/ 304889 h 3067139"/>
                <a:gd name="connsiteX4" fmla="*/ 758214 w 1599589"/>
                <a:gd name="connsiteY4" fmla="*/ 295364 h 3067139"/>
                <a:gd name="connsiteX5" fmla="*/ 856639 w 1599589"/>
                <a:gd name="connsiteY5" fmla="*/ 425539 h 3067139"/>
                <a:gd name="connsiteX6" fmla="*/ 8978 w 1599589"/>
                <a:gd name="connsiteY6" fmla="*/ 1071655 h 3067139"/>
                <a:gd name="connsiteX7" fmla="*/ 993428 w 1599589"/>
                <a:gd name="connsiteY7" fmla="*/ 952589 h 3067139"/>
                <a:gd name="connsiteX8" fmla="*/ 1599589 w 1599589"/>
                <a:gd name="connsiteY8" fmla="*/ 3067139 h 3067139"/>
                <a:gd name="connsiteX0" fmla="*/ 308336 w 1616436"/>
                <a:gd name="connsiteY0" fmla="*/ 120739 h 3067139"/>
                <a:gd name="connsiteX1" fmla="*/ 492486 w 1616436"/>
                <a:gd name="connsiteY1" fmla="*/ 89 h 3067139"/>
                <a:gd name="connsiteX2" fmla="*/ 616311 w 1616436"/>
                <a:gd name="connsiteY2" fmla="*/ 104864 h 3067139"/>
                <a:gd name="connsiteX3" fmla="*/ 721086 w 1616436"/>
                <a:gd name="connsiteY3" fmla="*/ 304889 h 3067139"/>
                <a:gd name="connsiteX4" fmla="*/ 775061 w 1616436"/>
                <a:gd name="connsiteY4" fmla="*/ 295364 h 3067139"/>
                <a:gd name="connsiteX5" fmla="*/ 873486 w 1616436"/>
                <a:gd name="connsiteY5" fmla="*/ 425539 h 3067139"/>
                <a:gd name="connsiteX6" fmla="*/ 25825 w 1616436"/>
                <a:gd name="connsiteY6" fmla="*/ 1071655 h 3067139"/>
                <a:gd name="connsiteX7" fmla="*/ 1010275 w 1616436"/>
                <a:gd name="connsiteY7" fmla="*/ 952589 h 3067139"/>
                <a:gd name="connsiteX8" fmla="*/ 1616436 w 1616436"/>
                <a:gd name="connsiteY8" fmla="*/ 3067139 h 3067139"/>
                <a:gd name="connsiteX0" fmla="*/ 309216 w 1617316"/>
                <a:gd name="connsiteY0" fmla="*/ 120739 h 3067139"/>
                <a:gd name="connsiteX1" fmla="*/ 493366 w 1617316"/>
                <a:gd name="connsiteY1" fmla="*/ 89 h 3067139"/>
                <a:gd name="connsiteX2" fmla="*/ 617191 w 1617316"/>
                <a:gd name="connsiteY2" fmla="*/ 104864 h 3067139"/>
                <a:gd name="connsiteX3" fmla="*/ 721966 w 1617316"/>
                <a:gd name="connsiteY3" fmla="*/ 304889 h 3067139"/>
                <a:gd name="connsiteX4" fmla="*/ 775941 w 1617316"/>
                <a:gd name="connsiteY4" fmla="*/ 295364 h 3067139"/>
                <a:gd name="connsiteX5" fmla="*/ 874366 w 1617316"/>
                <a:gd name="connsiteY5" fmla="*/ 425539 h 3067139"/>
                <a:gd name="connsiteX6" fmla="*/ 26705 w 1617316"/>
                <a:gd name="connsiteY6" fmla="*/ 1071655 h 3067139"/>
                <a:gd name="connsiteX7" fmla="*/ 299293 w 1617316"/>
                <a:gd name="connsiteY7" fmla="*/ 989104 h 3067139"/>
                <a:gd name="connsiteX8" fmla="*/ 1011155 w 1617316"/>
                <a:gd name="connsiteY8" fmla="*/ 952589 h 3067139"/>
                <a:gd name="connsiteX9" fmla="*/ 1617316 w 1617316"/>
                <a:gd name="connsiteY9" fmla="*/ 3067139 h 3067139"/>
                <a:gd name="connsiteX0" fmla="*/ 307657 w 1615757"/>
                <a:gd name="connsiteY0" fmla="*/ 120739 h 3067139"/>
                <a:gd name="connsiteX1" fmla="*/ 491807 w 1615757"/>
                <a:gd name="connsiteY1" fmla="*/ 89 h 3067139"/>
                <a:gd name="connsiteX2" fmla="*/ 615632 w 1615757"/>
                <a:gd name="connsiteY2" fmla="*/ 104864 h 3067139"/>
                <a:gd name="connsiteX3" fmla="*/ 720407 w 1615757"/>
                <a:gd name="connsiteY3" fmla="*/ 304889 h 3067139"/>
                <a:gd name="connsiteX4" fmla="*/ 774382 w 1615757"/>
                <a:gd name="connsiteY4" fmla="*/ 295364 h 3067139"/>
                <a:gd name="connsiteX5" fmla="*/ 872807 w 1615757"/>
                <a:gd name="connsiteY5" fmla="*/ 425539 h 3067139"/>
                <a:gd name="connsiteX6" fmla="*/ 25146 w 1615757"/>
                <a:gd name="connsiteY6" fmla="*/ 1071655 h 3067139"/>
                <a:gd name="connsiteX7" fmla="*/ 297734 w 1615757"/>
                <a:gd name="connsiteY7" fmla="*/ 989104 h 3067139"/>
                <a:gd name="connsiteX8" fmla="*/ 1009596 w 1615757"/>
                <a:gd name="connsiteY8" fmla="*/ 952589 h 3067139"/>
                <a:gd name="connsiteX9" fmla="*/ 1615757 w 1615757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2861681 w 3604631"/>
                <a:gd name="connsiteY5" fmla="*/ 425539 h 3067139"/>
                <a:gd name="connsiteX6" fmla="*/ 3360 w 3604631"/>
                <a:gd name="connsiteY6" fmla="*/ 201705 h 3067139"/>
                <a:gd name="connsiteX7" fmla="*/ 2286608 w 3604631"/>
                <a:gd name="connsiteY7" fmla="*/ 989104 h 3067139"/>
                <a:gd name="connsiteX8" fmla="*/ 2998470 w 3604631"/>
                <a:gd name="connsiteY8" fmla="*/ 952589 h 3067139"/>
                <a:gd name="connsiteX9" fmla="*/ 3604631 w 3604631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3360 w 3604631"/>
                <a:gd name="connsiteY5" fmla="*/ 201705 h 3067139"/>
                <a:gd name="connsiteX6" fmla="*/ 2286608 w 3604631"/>
                <a:gd name="connsiteY6" fmla="*/ 989104 h 3067139"/>
                <a:gd name="connsiteX7" fmla="*/ 2998470 w 3604631"/>
                <a:gd name="connsiteY7" fmla="*/ 952589 h 3067139"/>
                <a:gd name="connsiteX8" fmla="*/ 3604631 w 3604631"/>
                <a:gd name="connsiteY8" fmla="*/ 3067139 h 3067139"/>
                <a:gd name="connsiteX0" fmla="*/ 2296531 w 3604631"/>
                <a:gd name="connsiteY0" fmla="*/ 120738 h 3067138"/>
                <a:gd name="connsiteX1" fmla="*/ 2480681 w 3604631"/>
                <a:gd name="connsiteY1" fmla="*/ 88 h 3067138"/>
                <a:gd name="connsiteX2" fmla="*/ 2604506 w 3604631"/>
                <a:gd name="connsiteY2" fmla="*/ 104863 h 3067138"/>
                <a:gd name="connsiteX3" fmla="*/ 2763256 w 3604631"/>
                <a:gd name="connsiteY3" fmla="*/ 295363 h 3067138"/>
                <a:gd name="connsiteX4" fmla="*/ 3360 w 3604631"/>
                <a:gd name="connsiteY4" fmla="*/ 201704 h 3067138"/>
                <a:gd name="connsiteX5" fmla="*/ 2286608 w 3604631"/>
                <a:gd name="connsiteY5" fmla="*/ 989103 h 3067138"/>
                <a:gd name="connsiteX6" fmla="*/ 2998470 w 3604631"/>
                <a:gd name="connsiteY6" fmla="*/ 952588 h 3067138"/>
                <a:gd name="connsiteX7" fmla="*/ 3604631 w 3604631"/>
                <a:gd name="connsiteY7" fmla="*/ 3067138 h 3067138"/>
                <a:gd name="connsiteX0" fmla="*/ 2296531 w 3604631"/>
                <a:gd name="connsiteY0" fmla="*/ 120720 h 3067120"/>
                <a:gd name="connsiteX1" fmla="*/ 2480681 w 3604631"/>
                <a:gd name="connsiteY1" fmla="*/ 70 h 3067120"/>
                <a:gd name="connsiteX2" fmla="*/ 2604506 w 3604631"/>
                <a:gd name="connsiteY2" fmla="*/ 104845 h 3067120"/>
                <a:gd name="connsiteX3" fmla="*/ 3360 w 3604631"/>
                <a:gd name="connsiteY3" fmla="*/ 201686 h 3067120"/>
                <a:gd name="connsiteX4" fmla="*/ 2286608 w 3604631"/>
                <a:gd name="connsiteY4" fmla="*/ 989085 h 3067120"/>
                <a:gd name="connsiteX5" fmla="*/ 2998470 w 3604631"/>
                <a:gd name="connsiteY5" fmla="*/ 952570 h 3067120"/>
                <a:gd name="connsiteX6" fmla="*/ 3604631 w 3604631"/>
                <a:gd name="connsiteY6" fmla="*/ 3067120 h 3067120"/>
                <a:gd name="connsiteX0" fmla="*/ 2296531 w 3604631"/>
                <a:gd name="connsiteY0" fmla="*/ 122217 h 3068617"/>
                <a:gd name="connsiteX1" fmla="*/ 2480681 w 3604631"/>
                <a:gd name="connsiteY1" fmla="*/ 1567 h 3068617"/>
                <a:gd name="connsiteX2" fmla="*/ 3360 w 3604631"/>
                <a:gd name="connsiteY2" fmla="*/ 203183 h 3068617"/>
                <a:gd name="connsiteX3" fmla="*/ 2286608 w 3604631"/>
                <a:gd name="connsiteY3" fmla="*/ 990582 h 3068617"/>
                <a:gd name="connsiteX4" fmla="*/ 2998470 w 3604631"/>
                <a:gd name="connsiteY4" fmla="*/ 954067 h 3068617"/>
                <a:gd name="connsiteX5" fmla="*/ 3604631 w 3604631"/>
                <a:gd name="connsiteY5" fmla="*/ 3068617 h 3068617"/>
                <a:gd name="connsiteX0" fmla="*/ 2296531 w 3604631"/>
                <a:gd name="connsiteY0" fmla="*/ 0 h 2946400"/>
                <a:gd name="connsiteX1" fmla="*/ 3360 w 3604631"/>
                <a:gd name="connsiteY1" fmla="*/ 80966 h 2946400"/>
                <a:gd name="connsiteX2" fmla="*/ 2286608 w 3604631"/>
                <a:gd name="connsiteY2" fmla="*/ 868365 h 2946400"/>
                <a:gd name="connsiteX3" fmla="*/ 2998470 w 3604631"/>
                <a:gd name="connsiteY3" fmla="*/ 831850 h 2946400"/>
                <a:gd name="connsiteX4" fmla="*/ 3604631 w 3604631"/>
                <a:gd name="connsiteY4" fmla="*/ 2946400 h 2946400"/>
                <a:gd name="connsiteX0" fmla="*/ 3360 w 3604631"/>
                <a:gd name="connsiteY0" fmla="*/ 0 h 2865434"/>
                <a:gd name="connsiteX1" fmla="*/ 2286608 w 3604631"/>
                <a:gd name="connsiteY1" fmla="*/ 787399 h 2865434"/>
                <a:gd name="connsiteX2" fmla="*/ 2998470 w 3604631"/>
                <a:gd name="connsiteY2" fmla="*/ 750884 h 2865434"/>
                <a:gd name="connsiteX3" fmla="*/ 3604631 w 3604631"/>
                <a:gd name="connsiteY3" fmla="*/ 2865434 h 2865434"/>
                <a:gd name="connsiteX0" fmla="*/ 3610 w 3604881"/>
                <a:gd name="connsiteY0" fmla="*/ 0 h 2865434"/>
                <a:gd name="connsiteX1" fmla="*/ 2286858 w 3604881"/>
                <a:gd name="connsiteY1" fmla="*/ 787399 h 2865434"/>
                <a:gd name="connsiteX2" fmla="*/ 2998720 w 3604881"/>
                <a:gd name="connsiteY2" fmla="*/ 750884 h 2865434"/>
                <a:gd name="connsiteX3" fmla="*/ 3604881 w 3604881"/>
                <a:gd name="connsiteY3" fmla="*/ 2865434 h 2865434"/>
                <a:gd name="connsiteX0" fmla="*/ 22224 w 3623495"/>
                <a:gd name="connsiteY0" fmla="*/ 9273 h 2874707"/>
                <a:gd name="connsiteX1" fmla="*/ 2305472 w 3623495"/>
                <a:gd name="connsiteY1" fmla="*/ 796672 h 2874707"/>
                <a:gd name="connsiteX2" fmla="*/ 3017334 w 3623495"/>
                <a:gd name="connsiteY2" fmla="*/ 760157 h 2874707"/>
                <a:gd name="connsiteX3" fmla="*/ 3623495 w 362349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2470 w 3654053"/>
                <a:gd name="connsiteY0" fmla="*/ 11439 h 2876873"/>
                <a:gd name="connsiteX1" fmla="*/ 2336030 w 3654053"/>
                <a:gd name="connsiteY1" fmla="*/ 798838 h 2876873"/>
                <a:gd name="connsiteX2" fmla="*/ 3058455 w 3654053"/>
                <a:gd name="connsiteY2" fmla="*/ 798838 h 2876873"/>
                <a:gd name="connsiteX3" fmla="*/ 3654053 w 3654053"/>
                <a:gd name="connsiteY3" fmla="*/ 2876873 h 2876873"/>
                <a:gd name="connsiteX0" fmla="*/ 25036 w 3656619"/>
                <a:gd name="connsiteY0" fmla="*/ 10843 h 2876277"/>
                <a:gd name="connsiteX1" fmla="*/ 2091053 w 3656619"/>
                <a:gd name="connsiteY1" fmla="*/ 858567 h 2876277"/>
                <a:gd name="connsiteX2" fmla="*/ 3061021 w 3656619"/>
                <a:gd name="connsiteY2" fmla="*/ 798242 h 2876277"/>
                <a:gd name="connsiteX3" fmla="*/ 3656619 w 3656619"/>
                <a:gd name="connsiteY3" fmla="*/ 2876277 h 2876277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2770510 w 3656592"/>
                <a:gd name="connsiteY2" fmla="*/ 621024 h 2876859"/>
                <a:gd name="connsiteX3" fmla="*/ 3060994 w 3656592"/>
                <a:gd name="connsiteY3" fmla="*/ 798824 h 2876859"/>
                <a:gd name="connsiteX4" fmla="*/ 3656592 w 3656592"/>
                <a:gd name="connsiteY4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82151 h 2947585"/>
                <a:gd name="connsiteX1" fmla="*/ 2142202 w 3657249"/>
                <a:gd name="connsiteY1" fmla="*/ 939400 h 2947585"/>
                <a:gd name="connsiteX2" fmla="*/ 3035502 w 3657249"/>
                <a:gd name="connsiteY2" fmla="*/ 890 h 2947585"/>
                <a:gd name="connsiteX3" fmla="*/ 3657249 w 3657249"/>
                <a:gd name="connsiteY3" fmla="*/ 2947585 h 2947585"/>
                <a:gd name="connsiteX0" fmla="*/ 25666 w 3657249"/>
                <a:gd name="connsiteY0" fmla="*/ 291466 h 3156900"/>
                <a:gd name="connsiteX1" fmla="*/ 2142202 w 3657249"/>
                <a:gd name="connsiteY1" fmla="*/ 1148715 h 3156900"/>
                <a:gd name="connsiteX2" fmla="*/ 2905473 w 3657249"/>
                <a:gd name="connsiteY2" fmla="*/ 337734 h 3156900"/>
                <a:gd name="connsiteX3" fmla="*/ 3035502 w 3657249"/>
                <a:gd name="connsiteY3" fmla="*/ 210205 h 3156900"/>
                <a:gd name="connsiteX4" fmla="*/ 3657249 w 3657249"/>
                <a:gd name="connsiteY4" fmla="*/ 3156900 h 3156900"/>
                <a:gd name="connsiteX0" fmla="*/ 25666 w 3657249"/>
                <a:gd name="connsiteY0" fmla="*/ 258994 h 3124428"/>
                <a:gd name="connsiteX1" fmla="*/ 2142202 w 3657249"/>
                <a:gd name="connsiteY1" fmla="*/ 1116243 h 3124428"/>
                <a:gd name="connsiteX2" fmla="*/ 2905473 w 3657249"/>
                <a:gd name="connsiteY2" fmla="*/ 305262 h 3124428"/>
                <a:gd name="connsiteX3" fmla="*/ 3035502 w 3657249"/>
                <a:gd name="connsiteY3" fmla="*/ 177733 h 3124428"/>
                <a:gd name="connsiteX4" fmla="*/ 3657249 w 3657249"/>
                <a:gd name="connsiteY4" fmla="*/ 3124428 h 3124428"/>
                <a:gd name="connsiteX0" fmla="*/ 25666 w 3657249"/>
                <a:gd name="connsiteY0" fmla="*/ 289176 h 3154610"/>
                <a:gd name="connsiteX1" fmla="*/ 2142202 w 3657249"/>
                <a:gd name="connsiteY1" fmla="*/ 1146425 h 3154610"/>
                <a:gd name="connsiteX2" fmla="*/ 2729901 w 3657249"/>
                <a:gd name="connsiteY2" fmla="*/ 199276 h 3154610"/>
                <a:gd name="connsiteX3" fmla="*/ 3035502 w 3657249"/>
                <a:gd name="connsiteY3" fmla="*/ 207915 h 3154610"/>
                <a:gd name="connsiteX4" fmla="*/ 3657249 w 3657249"/>
                <a:gd name="connsiteY4" fmla="*/ 3154610 h 3154610"/>
                <a:gd name="connsiteX0" fmla="*/ 25666 w 3657249"/>
                <a:gd name="connsiteY0" fmla="*/ 137814 h 3003248"/>
                <a:gd name="connsiteX1" fmla="*/ 2142202 w 3657249"/>
                <a:gd name="connsiteY1" fmla="*/ 995063 h 3003248"/>
                <a:gd name="connsiteX2" fmla="*/ 3035502 w 3657249"/>
                <a:gd name="connsiteY2" fmla="*/ 56553 h 3003248"/>
                <a:gd name="connsiteX3" fmla="*/ 3657249 w 3657249"/>
                <a:gd name="connsiteY3" fmla="*/ 3003248 h 3003248"/>
                <a:gd name="connsiteX0" fmla="*/ 18770 w 3650353"/>
                <a:gd name="connsiteY0" fmla="*/ 202770 h 3068204"/>
                <a:gd name="connsiteX1" fmla="*/ 2912309 w 3650353"/>
                <a:gd name="connsiteY1" fmla="*/ 261792 h 3068204"/>
                <a:gd name="connsiteX2" fmla="*/ 3028606 w 3650353"/>
                <a:gd name="connsiteY2" fmla="*/ 121509 h 3068204"/>
                <a:gd name="connsiteX3" fmla="*/ 3650353 w 3650353"/>
                <a:gd name="connsiteY3" fmla="*/ 3068204 h 3068204"/>
                <a:gd name="connsiteX0" fmla="*/ 18770 w 3650353"/>
                <a:gd name="connsiteY0" fmla="*/ 199222 h 3064656"/>
                <a:gd name="connsiteX1" fmla="*/ 2912309 w 3650353"/>
                <a:gd name="connsiteY1" fmla="*/ 258244 h 3064656"/>
                <a:gd name="connsiteX2" fmla="*/ 3028606 w 3650353"/>
                <a:gd name="connsiteY2" fmla="*/ 117961 h 3064656"/>
                <a:gd name="connsiteX3" fmla="*/ 3650353 w 3650353"/>
                <a:gd name="connsiteY3" fmla="*/ 3064656 h 3064656"/>
                <a:gd name="connsiteX0" fmla="*/ 16591 w 3648174"/>
                <a:gd name="connsiteY0" fmla="*/ 199222 h 3064656"/>
                <a:gd name="connsiteX1" fmla="*/ 2910130 w 3648174"/>
                <a:gd name="connsiteY1" fmla="*/ 258244 h 3064656"/>
                <a:gd name="connsiteX2" fmla="*/ 3026427 w 3648174"/>
                <a:gd name="connsiteY2" fmla="*/ 117961 h 3064656"/>
                <a:gd name="connsiteX3" fmla="*/ 3648174 w 3648174"/>
                <a:gd name="connsiteY3" fmla="*/ 3064656 h 3064656"/>
                <a:gd name="connsiteX0" fmla="*/ 16744 w 3648327"/>
                <a:gd name="connsiteY0" fmla="*/ 193349 h 3058783"/>
                <a:gd name="connsiteX1" fmla="*/ 2880399 w 3648327"/>
                <a:gd name="connsiteY1" fmla="*/ 289935 h 3058783"/>
                <a:gd name="connsiteX2" fmla="*/ 3026580 w 3648327"/>
                <a:gd name="connsiteY2" fmla="*/ 112088 h 3058783"/>
                <a:gd name="connsiteX3" fmla="*/ 3648327 w 3648327"/>
                <a:gd name="connsiteY3" fmla="*/ 3058783 h 3058783"/>
                <a:gd name="connsiteX0" fmla="*/ 16744 w 3648327"/>
                <a:gd name="connsiteY0" fmla="*/ 195481 h 3060915"/>
                <a:gd name="connsiteX1" fmla="*/ 2880399 w 3648327"/>
                <a:gd name="connsiteY1" fmla="*/ 277981 h 3060915"/>
                <a:gd name="connsiteX2" fmla="*/ 3026580 w 3648327"/>
                <a:gd name="connsiteY2" fmla="*/ 114220 h 3060915"/>
                <a:gd name="connsiteX3" fmla="*/ 3648327 w 3648327"/>
                <a:gd name="connsiteY3" fmla="*/ 3060915 h 3060915"/>
                <a:gd name="connsiteX0" fmla="*/ 16940 w 3648523"/>
                <a:gd name="connsiteY0" fmla="*/ 192655 h 3058089"/>
                <a:gd name="connsiteX1" fmla="*/ 2843240 w 3648523"/>
                <a:gd name="connsiteY1" fmla="*/ 293937 h 3058089"/>
                <a:gd name="connsiteX2" fmla="*/ 3026776 w 3648523"/>
                <a:gd name="connsiteY2" fmla="*/ 111394 h 3058089"/>
                <a:gd name="connsiteX3" fmla="*/ 3648523 w 3648523"/>
                <a:gd name="connsiteY3" fmla="*/ 3058089 h 3058089"/>
                <a:gd name="connsiteX0" fmla="*/ 16940 w 3648523"/>
                <a:gd name="connsiteY0" fmla="*/ 205653 h 3071087"/>
                <a:gd name="connsiteX1" fmla="*/ 2843240 w 3648523"/>
                <a:gd name="connsiteY1" fmla="*/ 306935 h 3071087"/>
                <a:gd name="connsiteX2" fmla="*/ 3026776 w 3648523"/>
                <a:gd name="connsiteY2" fmla="*/ 124392 h 3071087"/>
                <a:gd name="connsiteX3" fmla="*/ 3648523 w 3648523"/>
                <a:gd name="connsiteY3" fmla="*/ 3071087 h 3071087"/>
                <a:gd name="connsiteX0" fmla="*/ 0 w 3631583"/>
                <a:gd name="connsiteY0" fmla="*/ 277549 h 3142983"/>
                <a:gd name="connsiteX1" fmla="*/ 3009836 w 3631583"/>
                <a:gd name="connsiteY1" fmla="*/ 196288 h 3142983"/>
                <a:gd name="connsiteX2" fmla="*/ 3631583 w 3631583"/>
                <a:gd name="connsiteY2" fmla="*/ 3142983 h 3142983"/>
                <a:gd name="connsiteX0" fmla="*/ 0 w 1027877"/>
                <a:gd name="connsiteY0" fmla="*/ 183415 h 3175627"/>
                <a:gd name="connsiteX1" fmla="*/ 406130 w 1027877"/>
                <a:gd name="connsiteY1" fmla="*/ 228932 h 3175627"/>
                <a:gd name="connsiteX2" fmla="*/ 1027877 w 1027877"/>
                <a:gd name="connsiteY2" fmla="*/ 3175627 h 3175627"/>
                <a:gd name="connsiteX0" fmla="*/ 0 w 621747"/>
                <a:gd name="connsiteY0" fmla="*/ 890 h 2947585"/>
                <a:gd name="connsiteX1" fmla="*/ 621747 w 621747"/>
                <a:gd name="connsiteY1" fmla="*/ 2947585 h 294758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747" h="2946695">
                  <a:moveTo>
                    <a:pt x="0" y="0"/>
                  </a:moveTo>
                  <a:cubicBezTo>
                    <a:pt x="194983" y="24146"/>
                    <a:pt x="513367" y="2673820"/>
                    <a:pt x="621747" y="2946695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600997" y="3513261"/>
              <a:ext cx="5330403" cy="3152525"/>
            </a:xfrm>
            <a:custGeom>
              <a:avLst/>
              <a:gdLst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812"/>
                <a:gd name="connsiteX1" fmla="*/ 166687 w 2590800"/>
                <a:gd name="connsiteY1" fmla="*/ 2416818 h 2809812"/>
                <a:gd name="connsiteX2" fmla="*/ 219075 w 2590800"/>
                <a:gd name="connsiteY2" fmla="*/ 2431106 h 2809812"/>
                <a:gd name="connsiteX3" fmla="*/ 326231 w 2590800"/>
                <a:gd name="connsiteY3" fmla="*/ 2593031 h 2809812"/>
                <a:gd name="connsiteX4" fmla="*/ 400050 w 2590800"/>
                <a:gd name="connsiteY4" fmla="*/ 2573981 h 2809812"/>
                <a:gd name="connsiteX5" fmla="*/ 457200 w 2590800"/>
                <a:gd name="connsiteY5" fmla="*/ 2645418 h 2809812"/>
                <a:gd name="connsiteX6" fmla="*/ 1524000 w 2590800"/>
                <a:gd name="connsiteY6" fmla="*/ 149868 h 2809812"/>
                <a:gd name="connsiteX7" fmla="*/ 2152650 w 2590800"/>
                <a:gd name="connsiteY7" fmla="*/ 292743 h 2809812"/>
                <a:gd name="connsiteX8" fmla="*/ 2590800 w 2590800"/>
                <a:gd name="connsiteY8" fmla="*/ 378468 h 2809812"/>
                <a:gd name="connsiteX0" fmla="*/ 0 w 2590800"/>
                <a:gd name="connsiteY0" fmla="*/ 2569218 h 2645440"/>
                <a:gd name="connsiteX1" fmla="*/ 166687 w 2590800"/>
                <a:gd name="connsiteY1" fmla="*/ 2416818 h 2645440"/>
                <a:gd name="connsiteX2" fmla="*/ 219075 w 2590800"/>
                <a:gd name="connsiteY2" fmla="*/ 2431106 h 2645440"/>
                <a:gd name="connsiteX3" fmla="*/ 326231 w 2590800"/>
                <a:gd name="connsiteY3" fmla="*/ 2593031 h 2645440"/>
                <a:gd name="connsiteX4" fmla="*/ 400050 w 2590800"/>
                <a:gd name="connsiteY4" fmla="*/ 2573981 h 2645440"/>
                <a:gd name="connsiteX5" fmla="*/ 457200 w 2590800"/>
                <a:gd name="connsiteY5" fmla="*/ 2645418 h 2645440"/>
                <a:gd name="connsiteX6" fmla="*/ 1524000 w 2590800"/>
                <a:gd name="connsiteY6" fmla="*/ 149868 h 2645440"/>
                <a:gd name="connsiteX7" fmla="*/ 2152650 w 2590800"/>
                <a:gd name="connsiteY7" fmla="*/ 292743 h 2645440"/>
                <a:gd name="connsiteX8" fmla="*/ 2590800 w 2590800"/>
                <a:gd name="connsiteY8" fmla="*/ 378468 h 2645440"/>
                <a:gd name="connsiteX0" fmla="*/ 0 w 2590800"/>
                <a:gd name="connsiteY0" fmla="*/ 2567836 h 2625008"/>
                <a:gd name="connsiteX1" fmla="*/ 166687 w 2590800"/>
                <a:gd name="connsiteY1" fmla="*/ 2415436 h 2625008"/>
                <a:gd name="connsiteX2" fmla="*/ 219075 w 2590800"/>
                <a:gd name="connsiteY2" fmla="*/ 2429724 h 2625008"/>
                <a:gd name="connsiteX3" fmla="*/ 326231 w 2590800"/>
                <a:gd name="connsiteY3" fmla="*/ 2591649 h 2625008"/>
                <a:gd name="connsiteX4" fmla="*/ 400050 w 2590800"/>
                <a:gd name="connsiteY4" fmla="*/ 2572599 h 2625008"/>
                <a:gd name="connsiteX5" fmla="*/ 509588 w 2590800"/>
                <a:gd name="connsiteY5" fmla="*/ 2624986 h 2625008"/>
                <a:gd name="connsiteX6" fmla="*/ 1524000 w 2590800"/>
                <a:gd name="connsiteY6" fmla="*/ 148486 h 2625008"/>
                <a:gd name="connsiteX7" fmla="*/ 2152650 w 2590800"/>
                <a:gd name="connsiteY7" fmla="*/ 291361 h 2625008"/>
                <a:gd name="connsiteX8" fmla="*/ 2590800 w 2590800"/>
                <a:gd name="connsiteY8" fmla="*/ 377086 h 2625008"/>
                <a:gd name="connsiteX0" fmla="*/ 0 w 2590800"/>
                <a:gd name="connsiteY0" fmla="*/ 2567836 h 2628898"/>
                <a:gd name="connsiteX1" fmla="*/ 166687 w 2590800"/>
                <a:gd name="connsiteY1" fmla="*/ 2415436 h 2628898"/>
                <a:gd name="connsiteX2" fmla="*/ 219075 w 2590800"/>
                <a:gd name="connsiteY2" fmla="*/ 2429724 h 2628898"/>
                <a:gd name="connsiteX3" fmla="*/ 326231 w 2590800"/>
                <a:gd name="connsiteY3" fmla="*/ 2591649 h 2628898"/>
                <a:gd name="connsiteX4" fmla="*/ 400050 w 2590800"/>
                <a:gd name="connsiteY4" fmla="*/ 2572599 h 2628898"/>
                <a:gd name="connsiteX5" fmla="*/ 509588 w 2590800"/>
                <a:gd name="connsiteY5" fmla="*/ 2624986 h 2628898"/>
                <a:gd name="connsiteX6" fmla="*/ 1524000 w 2590800"/>
                <a:gd name="connsiteY6" fmla="*/ 148486 h 2628898"/>
                <a:gd name="connsiteX7" fmla="*/ 2152650 w 2590800"/>
                <a:gd name="connsiteY7" fmla="*/ 291361 h 2628898"/>
                <a:gd name="connsiteX8" fmla="*/ 2590800 w 2590800"/>
                <a:gd name="connsiteY8" fmla="*/ 377086 h 2628898"/>
                <a:gd name="connsiteX0" fmla="*/ 0 w 2590800"/>
                <a:gd name="connsiteY0" fmla="*/ 2567836 h 2629624"/>
                <a:gd name="connsiteX1" fmla="*/ 166687 w 2590800"/>
                <a:gd name="connsiteY1" fmla="*/ 2415436 h 2629624"/>
                <a:gd name="connsiteX2" fmla="*/ 219075 w 2590800"/>
                <a:gd name="connsiteY2" fmla="*/ 2429724 h 2629624"/>
                <a:gd name="connsiteX3" fmla="*/ 326231 w 2590800"/>
                <a:gd name="connsiteY3" fmla="*/ 2591649 h 2629624"/>
                <a:gd name="connsiteX4" fmla="*/ 400050 w 2590800"/>
                <a:gd name="connsiteY4" fmla="*/ 2572599 h 2629624"/>
                <a:gd name="connsiteX5" fmla="*/ 509588 w 2590800"/>
                <a:gd name="connsiteY5" fmla="*/ 2624986 h 2629624"/>
                <a:gd name="connsiteX6" fmla="*/ 1524000 w 2590800"/>
                <a:gd name="connsiteY6" fmla="*/ 148486 h 2629624"/>
                <a:gd name="connsiteX7" fmla="*/ 2152650 w 2590800"/>
                <a:gd name="connsiteY7" fmla="*/ 291361 h 2629624"/>
                <a:gd name="connsiteX8" fmla="*/ 2590800 w 2590800"/>
                <a:gd name="connsiteY8" fmla="*/ 377086 h 2629624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55930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55930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650704"/>
                <a:gd name="connsiteY0" fmla="*/ 2461563 h 2534305"/>
                <a:gd name="connsiteX1" fmla="*/ 166687 w 2650704"/>
                <a:gd name="connsiteY1" fmla="*/ 2321069 h 2534305"/>
                <a:gd name="connsiteX2" fmla="*/ 219075 w 2650704"/>
                <a:gd name="connsiteY2" fmla="*/ 2335357 h 2534305"/>
                <a:gd name="connsiteX3" fmla="*/ 326231 w 2650704"/>
                <a:gd name="connsiteY3" fmla="*/ 2497282 h 2534305"/>
                <a:gd name="connsiteX4" fmla="*/ 400050 w 2650704"/>
                <a:gd name="connsiteY4" fmla="*/ 2478232 h 2534305"/>
                <a:gd name="connsiteX5" fmla="*/ 509588 w 2650704"/>
                <a:gd name="connsiteY5" fmla="*/ 2530619 h 2534305"/>
                <a:gd name="connsiteX6" fmla="*/ 1524000 w 2650704"/>
                <a:gd name="connsiteY6" fmla="*/ 54119 h 2534305"/>
                <a:gd name="connsiteX7" fmla="*/ 2152650 w 2650704"/>
                <a:gd name="connsiteY7" fmla="*/ 196994 h 2534305"/>
                <a:gd name="connsiteX8" fmla="*/ 2590800 w 2650704"/>
                <a:gd name="connsiteY8" fmla="*/ 282719 h 2534305"/>
                <a:gd name="connsiteX0" fmla="*/ 0 w 2650704"/>
                <a:gd name="connsiteY0" fmla="*/ 2449308 h 2522050"/>
                <a:gd name="connsiteX1" fmla="*/ 166687 w 2650704"/>
                <a:gd name="connsiteY1" fmla="*/ 2308814 h 2522050"/>
                <a:gd name="connsiteX2" fmla="*/ 219075 w 2650704"/>
                <a:gd name="connsiteY2" fmla="*/ 2323102 h 2522050"/>
                <a:gd name="connsiteX3" fmla="*/ 326231 w 2650704"/>
                <a:gd name="connsiteY3" fmla="*/ 2485027 h 2522050"/>
                <a:gd name="connsiteX4" fmla="*/ 400050 w 2650704"/>
                <a:gd name="connsiteY4" fmla="*/ 2465977 h 2522050"/>
                <a:gd name="connsiteX5" fmla="*/ 509588 w 2650704"/>
                <a:gd name="connsiteY5" fmla="*/ 2518364 h 2522050"/>
                <a:gd name="connsiteX6" fmla="*/ 1524000 w 2650704"/>
                <a:gd name="connsiteY6" fmla="*/ 41864 h 2522050"/>
                <a:gd name="connsiteX7" fmla="*/ 2152650 w 2650704"/>
                <a:gd name="connsiteY7" fmla="*/ 184739 h 2522050"/>
                <a:gd name="connsiteX8" fmla="*/ 2590800 w 2650704"/>
                <a:gd name="connsiteY8" fmla="*/ 270464 h 2522050"/>
                <a:gd name="connsiteX0" fmla="*/ 0 w 2650704"/>
                <a:gd name="connsiteY0" fmla="*/ 2449308 h 2522050"/>
                <a:gd name="connsiteX1" fmla="*/ 166687 w 2650704"/>
                <a:gd name="connsiteY1" fmla="*/ 2308814 h 2522050"/>
                <a:gd name="connsiteX2" fmla="*/ 219075 w 2650704"/>
                <a:gd name="connsiteY2" fmla="*/ 2323102 h 2522050"/>
                <a:gd name="connsiteX3" fmla="*/ 326231 w 2650704"/>
                <a:gd name="connsiteY3" fmla="*/ 2485027 h 2522050"/>
                <a:gd name="connsiteX4" fmla="*/ 400050 w 2650704"/>
                <a:gd name="connsiteY4" fmla="*/ 2465977 h 2522050"/>
                <a:gd name="connsiteX5" fmla="*/ 509588 w 2650704"/>
                <a:gd name="connsiteY5" fmla="*/ 2518364 h 2522050"/>
                <a:gd name="connsiteX6" fmla="*/ 1524000 w 2650704"/>
                <a:gd name="connsiteY6" fmla="*/ 41864 h 2522050"/>
                <a:gd name="connsiteX7" fmla="*/ 2152650 w 2650704"/>
                <a:gd name="connsiteY7" fmla="*/ 184739 h 2522050"/>
                <a:gd name="connsiteX8" fmla="*/ 2590800 w 2650704"/>
                <a:gd name="connsiteY8" fmla="*/ 270464 h 2522050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66140"/>
                <a:gd name="connsiteY0" fmla="*/ 2407444 h 2480186"/>
                <a:gd name="connsiteX1" fmla="*/ 166687 w 2666140"/>
                <a:gd name="connsiteY1" fmla="*/ 2266950 h 2480186"/>
                <a:gd name="connsiteX2" fmla="*/ 219075 w 2666140"/>
                <a:gd name="connsiteY2" fmla="*/ 2281238 h 2480186"/>
                <a:gd name="connsiteX3" fmla="*/ 326231 w 2666140"/>
                <a:gd name="connsiteY3" fmla="*/ 2443163 h 2480186"/>
                <a:gd name="connsiteX4" fmla="*/ 400050 w 2666140"/>
                <a:gd name="connsiteY4" fmla="*/ 2424113 h 2480186"/>
                <a:gd name="connsiteX5" fmla="*/ 509588 w 2666140"/>
                <a:gd name="connsiteY5" fmla="*/ 2476500 h 2480186"/>
                <a:gd name="connsiteX6" fmla="*/ 1524000 w 2666140"/>
                <a:gd name="connsiteY6" fmla="*/ 0 h 2480186"/>
                <a:gd name="connsiteX7" fmla="*/ 2152650 w 2666140"/>
                <a:gd name="connsiteY7" fmla="*/ 142875 h 2480186"/>
                <a:gd name="connsiteX8" fmla="*/ 2590800 w 2666140"/>
                <a:gd name="connsiteY8" fmla="*/ 228600 h 2480186"/>
                <a:gd name="connsiteX0" fmla="*/ 0 w 2590800"/>
                <a:gd name="connsiteY0" fmla="*/ 2407444 h 2480186"/>
                <a:gd name="connsiteX1" fmla="*/ 166687 w 2590800"/>
                <a:gd name="connsiteY1" fmla="*/ 2266950 h 2480186"/>
                <a:gd name="connsiteX2" fmla="*/ 219075 w 2590800"/>
                <a:gd name="connsiteY2" fmla="*/ 2281238 h 2480186"/>
                <a:gd name="connsiteX3" fmla="*/ 326231 w 2590800"/>
                <a:gd name="connsiteY3" fmla="*/ 2443163 h 2480186"/>
                <a:gd name="connsiteX4" fmla="*/ 400050 w 2590800"/>
                <a:gd name="connsiteY4" fmla="*/ 2424113 h 2480186"/>
                <a:gd name="connsiteX5" fmla="*/ 509588 w 2590800"/>
                <a:gd name="connsiteY5" fmla="*/ 2476500 h 2480186"/>
                <a:gd name="connsiteX6" fmla="*/ 1524000 w 2590800"/>
                <a:gd name="connsiteY6" fmla="*/ 0 h 2480186"/>
                <a:gd name="connsiteX7" fmla="*/ 2152650 w 2590800"/>
                <a:gd name="connsiteY7" fmla="*/ 142875 h 2480186"/>
                <a:gd name="connsiteX8" fmla="*/ 2590800 w 2590800"/>
                <a:gd name="connsiteY8" fmla="*/ 228600 h 2480186"/>
                <a:gd name="connsiteX0" fmla="*/ 0 w 2590800"/>
                <a:gd name="connsiteY0" fmla="*/ 2407444 h 2480186"/>
                <a:gd name="connsiteX1" fmla="*/ 166687 w 2590800"/>
                <a:gd name="connsiteY1" fmla="*/ 2266950 h 2480186"/>
                <a:gd name="connsiteX2" fmla="*/ 219075 w 2590800"/>
                <a:gd name="connsiteY2" fmla="*/ 2281238 h 2480186"/>
                <a:gd name="connsiteX3" fmla="*/ 326231 w 2590800"/>
                <a:gd name="connsiteY3" fmla="*/ 2443163 h 2480186"/>
                <a:gd name="connsiteX4" fmla="*/ 400050 w 2590800"/>
                <a:gd name="connsiteY4" fmla="*/ 2424113 h 2480186"/>
                <a:gd name="connsiteX5" fmla="*/ 509588 w 2590800"/>
                <a:gd name="connsiteY5" fmla="*/ 2476500 h 2480186"/>
                <a:gd name="connsiteX6" fmla="*/ 1524000 w 2590800"/>
                <a:gd name="connsiteY6" fmla="*/ 0 h 2480186"/>
                <a:gd name="connsiteX7" fmla="*/ 2152650 w 2590800"/>
                <a:gd name="connsiteY7" fmla="*/ 142875 h 2480186"/>
                <a:gd name="connsiteX8" fmla="*/ 2528887 w 2590800"/>
                <a:gd name="connsiteY8" fmla="*/ 228599 h 2480186"/>
                <a:gd name="connsiteX9" fmla="*/ 2590800 w 2590800"/>
                <a:gd name="connsiteY9" fmla="*/ 228600 h 2480186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2 h 2896114"/>
                <a:gd name="connsiteX1" fmla="*/ 166687 w 5064125"/>
                <a:gd name="connsiteY1" fmla="*/ 2682878 h 2896114"/>
                <a:gd name="connsiteX2" fmla="*/ 219075 w 5064125"/>
                <a:gd name="connsiteY2" fmla="*/ 2697166 h 2896114"/>
                <a:gd name="connsiteX3" fmla="*/ 326231 w 5064125"/>
                <a:gd name="connsiteY3" fmla="*/ 2859091 h 2896114"/>
                <a:gd name="connsiteX4" fmla="*/ 400050 w 5064125"/>
                <a:gd name="connsiteY4" fmla="*/ 2840041 h 2896114"/>
                <a:gd name="connsiteX5" fmla="*/ 509588 w 5064125"/>
                <a:gd name="connsiteY5" fmla="*/ 2892428 h 2896114"/>
                <a:gd name="connsiteX6" fmla="*/ 1524000 w 5064125"/>
                <a:gd name="connsiteY6" fmla="*/ 415928 h 2896114"/>
                <a:gd name="connsiteX7" fmla="*/ 2152650 w 5064125"/>
                <a:gd name="connsiteY7" fmla="*/ 558803 h 2896114"/>
                <a:gd name="connsiteX8" fmla="*/ 2528887 w 5064125"/>
                <a:gd name="connsiteY8" fmla="*/ 644527 h 2896114"/>
                <a:gd name="connsiteX9" fmla="*/ 5064125 w 5064125"/>
                <a:gd name="connsiteY9" fmla="*/ 3 h 2896114"/>
                <a:gd name="connsiteX0" fmla="*/ 0 w 5153025"/>
                <a:gd name="connsiteY0" fmla="*/ 3029746 h 3102488"/>
                <a:gd name="connsiteX1" fmla="*/ 166687 w 5153025"/>
                <a:gd name="connsiteY1" fmla="*/ 2889252 h 3102488"/>
                <a:gd name="connsiteX2" fmla="*/ 219075 w 5153025"/>
                <a:gd name="connsiteY2" fmla="*/ 2903540 h 3102488"/>
                <a:gd name="connsiteX3" fmla="*/ 326231 w 5153025"/>
                <a:gd name="connsiteY3" fmla="*/ 3065465 h 3102488"/>
                <a:gd name="connsiteX4" fmla="*/ 400050 w 5153025"/>
                <a:gd name="connsiteY4" fmla="*/ 3046415 h 3102488"/>
                <a:gd name="connsiteX5" fmla="*/ 509588 w 5153025"/>
                <a:gd name="connsiteY5" fmla="*/ 3098802 h 3102488"/>
                <a:gd name="connsiteX6" fmla="*/ 1524000 w 5153025"/>
                <a:gd name="connsiteY6" fmla="*/ 622302 h 3102488"/>
                <a:gd name="connsiteX7" fmla="*/ 2152650 w 5153025"/>
                <a:gd name="connsiteY7" fmla="*/ 765177 h 3102488"/>
                <a:gd name="connsiteX8" fmla="*/ 2528887 w 5153025"/>
                <a:gd name="connsiteY8" fmla="*/ 850901 h 3102488"/>
                <a:gd name="connsiteX9" fmla="*/ 5153025 w 5153025"/>
                <a:gd name="connsiteY9" fmla="*/ 2 h 3102488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01775 w 5153025"/>
                <a:gd name="connsiteY6" fmla="*/ 625475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3025" h="3102486">
                  <a:moveTo>
                    <a:pt x="0" y="3029744"/>
                  </a:moveTo>
                  <a:cubicBezTo>
                    <a:pt x="103187" y="3055541"/>
                    <a:pt x="153516" y="2881641"/>
                    <a:pt x="166687" y="2889250"/>
                  </a:cubicBezTo>
                  <a:cubicBezTo>
                    <a:pt x="213196" y="2937340"/>
                    <a:pt x="192484" y="2874169"/>
                    <a:pt x="219075" y="2903538"/>
                  </a:cubicBezTo>
                  <a:cubicBezTo>
                    <a:pt x="245666" y="2932907"/>
                    <a:pt x="262732" y="3046413"/>
                    <a:pt x="326231" y="3065463"/>
                  </a:cubicBezTo>
                  <a:cubicBezTo>
                    <a:pt x="389730" y="3084513"/>
                    <a:pt x="369491" y="3040857"/>
                    <a:pt x="400050" y="3046413"/>
                  </a:cubicBezTo>
                  <a:cubicBezTo>
                    <a:pt x="430609" y="3051969"/>
                    <a:pt x="409692" y="3118675"/>
                    <a:pt x="509588" y="3098800"/>
                  </a:cubicBezTo>
                  <a:cubicBezTo>
                    <a:pt x="801688" y="3036093"/>
                    <a:pt x="996156" y="763587"/>
                    <a:pt x="1533525" y="622300"/>
                  </a:cubicBezTo>
                  <a:cubicBezTo>
                    <a:pt x="1794669" y="735013"/>
                    <a:pt x="1828800" y="777875"/>
                    <a:pt x="2152650" y="765175"/>
                  </a:cubicBezTo>
                  <a:cubicBezTo>
                    <a:pt x="2300023" y="801687"/>
                    <a:pt x="2341562" y="833437"/>
                    <a:pt x="2528887" y="850899"/>
                  </a:cubicBezTo>
                  <a:cubicBezTo>
                    <a:pt x="2916237" y="906461"/>
                    <a:pt x="4582848" y="195262"/>
                    <a:pt x="515302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685116" y="1739283"/>
            <a:ext cx="5672074" cy="2657040"/>
            <a:chOff x="1657963" y="2874470"/>
            <a:chExt cx="8273437" cy="3791316"/>
          </a:xfrm>
        </p:grpSpPr>
        <p:sp>
          <p:nvSpPr>
            <p:cNvPr id="88" name="Freeform 87"/>
            <p:cNvSpPr/>
            <p:nvPr/>
          </p:nvSpPr>
          <p:spPr>
            <a:xfrm>
              <a:off x="1742705" y="2962524"/>
              <a:ext cx="1730821" cy="1405674"/>
            </a:xfrm>
            <a:custGeom>
              <a:avLst/>
              <a:gdLst>
                <a:gd name="connsiteX0" fmla="*/ 0 w 2032000"/>
                <a:gd name="connsiteY0" fmla="*/ 1306405 h 1520305"/>
                <a:gd name="connsiteX1" fmla="*/ 965200 w 2032000"/>
                <a:gd name="connsiteY1" fmla="*/ 1427055 h 1520305"/>
                <a:gd name="connsiteX2" fmla="*/ 1720850 w 2032000"/>
                <a:gd name="connsiteY2" fmla="*/ 106255 h 1520305"/>
                <a:gd name="connsiteX3" fmla="*/ 2032000 w 2032000"/>
                <a:gd name="connsiteY3" fmla="*/ 176105 h 1520305"/>
                <a:gd name="connsiteX0" fmla="*/ 0 w 1720850"/>
                <a:gd name="connsiteY0" fmla="*/ 1200150 h 1414050"/>
                <a:gd name="connsiteX1" fmla="*/ 965200 w 1720850"/>
                <a:gd name="connsiteY1" fmla="*/ 1320800 h 1414050"/>
                <a:gd name="connsiteX2" fmla="*/ 1720850 w 1720850"/>
                <a:gd name="connsiteY2" fmla="*/ 0 h 1414050"/>
                <a:gd name="connsiteX0" fmla="*/ 0 w 1835150"/>
                <a:gd name="connsiteY0" fmla="*/ 1301750 h 1523176"/>
                <a:gd name="connsiteX1" fmla="*/ 965200 w 1835150"/>
                <a:gd name="connsiteY1" fmla="*/ 1422400 h 1523176"/>
                <a:gd name="connsiteX2" fmla="*/ 1835150 w 1835150"/>
                <a:gd name="connsiteY2" fmla="*/ 0 h 1523176"/>
                <a:gd name="connsiteX0" fmla="*/ 0 w 1835150"/>
                <a:gd name="connsiteY0" fmla="*/ 1301750 h 1523176"/>
                <a:gd name="connsiteX1" fmla="*/ 965200 w 1835150"/>
                <a:gd name="connsiteY1" fmla="*/ 1422400 h 1523176"/>
                <a:gd name="connsiteX2" fmla="*/ 1835150 w 1835150"/>
                <a:gd name="connsiteY2" fmla="*/ 0 h 1523176"/>
                <a:gd name="connsiteX0" fmla="*/ 0 w 1835150"/>
                <a:gd name="connsiteY0" fmla="*/ 1301750 h 1447587"/>
                <a:gd name="connsiteX1" fmla="*/ 1092200 w 1835150"/>
                <a:gd name="connsiteY1" fmla="*/ 1308100 h 1447587"/>
                <a:gd name="connsiteX2" fmla="*/ 1835150 w 1835150"/>
                <a:gd name="connsiteY2" fmla="*/ 0 h 1447587"/>
                <a:gd name="connsiteX0" fmla="*/ 0 w 1835150"/>
                <a:gd name="connsiteY0" fmla="*/ 1301750 h 1415954"/>
                <a:gd name="connsiteX1" fmla="*/ 1092200 w 1835150"/>
                <a:gd name="connsiteY1" fmla="*/ 1308100 h 1415954"/>
                <a:gd name="connsiteX2" fmla="*/ 1536040 w 1835150"/>
                <a:gd name="connsiteY2" fmla="*/ 488021 h 1415954"/>
                <a:gd name="connsiteX3" fmla="*/ 1835150 w 1835150"/>
                <a:gd name="connsiteY3" fmla="*/ 0 h 1415954"/>
                <a:gd name="connsiteX0" fmla="*/ 0 w 1651000"/>
                <a:gd name="connsiteY0" fmla="*/ 1219200 h 1375811"/>
                <a:gd name="connsiteX1" fmla="*/ 908050 w 1651000"/>
                <a:gd name="connsiteY1" fmla="*/ 1308100 h 1375811"/>
                <a:gd name="connsiteX2" fmla="*/ 1351890 w 1651000"/>
                <a:gd name="connsiteY2" fmla="*/ 488021 h 1375811"/>
                <a:gd name="connsiteX3" fmla="*/ 1651000 w 1651000"/>
                <a:gd name="connsiteY3" fmla="*/ 0 h 1375811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4915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042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0429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959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510640 w 1651000"/>
                <a:gd name="connsiteY3" fmla="*/ 183222 h 1370896"/>
                <a:gd name="connsiteX4" fmla="*/ 1651000 w 1651000"/>
                <a:gd name="connsiteY4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51000"/>
                <a:gd name="connsiteY0" fmla="*/ 1219200 h 1370896"/>
                <a:gd name="connsiteX1" fmla="*/ 908050 w 1651000"/>
                <a:gd name="connsiteY1" fmla="*/ 1308100 h 1370896"/>
                <a:gd name="connsiteX2" fmla="*/ 1351890 w 1651000"/>
                <a:gd name="connsiteY2" fmla="*/ 488021 h 1370896"/>
                <a:gd name="connsiteX3" fmla="*/ 1651000 w 1651000"/>
                <a:gd name="connsiteY3" fmla="*/ 0 h 1370896"/>
                <a:gd name="connsiteX0" fmla="*/ 0 w 1685925"/>
                <a:gd name="connsiteY0" fmla="*/ 1257300 h 1408996"/>
                <a:gd name="connsiteX1" fmla="*/ 908050 w 1685925"/>
                <a:gd name="connsiteY1" fmla="*/ 1346200 h 1408996"/>
                <a:gd name="connsiteX2" fmla="*/ 1351890 w 1685925"/>
                <a:gd name="connsiteY2" fmla="*/ 526121 h 1408996"/>
                <a:gd name="connsiteX3" fmla="*/ 1685925 w 1685925"/>
                <a:gd name="connsiteY3" fmla="*/ 0 h 1408996"/>
                <a:gd name="connsiteX0" fmla="*/ 0 w 1701800"/>
                <a:gd name="connsiteY0" fmla="*/ 1254125 h 1405821"/>
                <a:gd name="connsiteX1" fmla="*/ 908050 w 1701800"/>
                <a:gd name="connsiteY1" fmla="*/ 1343025 h 1405821"/>
                <a:gd name="connsiteX2" fmla="*/ 1351890 w 1701800"/>
                <a:gd name="connsiteY2" fmla="*/ 522946 h 1405821"/>
                <a:gd name="connsiteX3" fmla="*/ 1701800 w 1701800"/>
                <a:gd name="connsiteY3" fmla="*/ 0 h 140582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2171"/>
                <a:gd name="connsiteX1" fmla="*/ 908050 w 1695450"/>
                <a:gd name="connsiteY1" fmla="*/ 1349375 h 1412171"/>
                <a:gd name="connsiteX2" fmla="*/ 1351890 w 1695450"/>
                <a:gd name="connsiteY2" fmla="*/ 529296 h 1412171"/>
                <a:gd name="connsiteX3" fmla="*/ 1695450 w 1695450"/>
                <a:gd name="connsiteY3" fmla="*/ 0 h 1412171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95450"/>
                <a:gd name="connsiteY0" fmla="*/ 1260475 h 1411937"/>
                <a:gd name="connsiteX1" fmla="*/ 908050 w 1695450"/>
                <a:gd name="connsiteY1" fmla="*/ 1349375 h 1411937"/>
                <a:gd name="connsiteX2" fmla="*/ 1358240 w 1695450"/>
                <a:gd name="connsiteY2" fmla="*/ 532471 h 1411937"/>
                <a:gd name="connsiteX3" fmla="*/ 1695450 w 1695450"/>
                <a:gd name="connsiteY3" fmla="*/ 0 h 1411937"/>
                <a:gd name="connsiteX0" fmla="*/ 0 w 1673225"/>
                <a:gd name="connsiteY0" fmla="*/ 1231900 h 1383362"/>
                <a:gd name="connsiteX1" fmla="*/ 908050 w 1673225"/>
                <a:gd name="connsiteY1" fmla="*/ 1320800 h 1383362"/>
                <a:gd name="connsiteX2" fmla="*/ 1358240 w 1673225"/>
                <a:gd name="connsiteY2" fmla="*/ 503896 h 1383362"/>
                <a:gd name="connsiteX3" fmla="*/ 1673225 w 1673225"/>
                <a:gd name="connsiteY3" fmla="*/ 0 h 138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225" h="1383362">
                  <a:moveTo>
                    <a:pt x="0" y="1231900"/>
                  </a:moveTo>
                  <a:cubicBezTo>
                    <a:pt x="402696" y="1373187"/>
                    <a:pt x="681677" y="1442134"/>
                    <a:pt x="908050" y="1320800"/>
                  </a:cubicBezTo>
                  <a:cubicBezTo>
                    <a:pt x="1134423" y="1199466"/>
                    <a:pt x="1266165" y="718738"/>
                    <a:pt x="1358240" y="503896"/>
                  </a:cubicBezTo>
                  <a:cubicBezTo>
                    <a:pt x="1459840" y="285879"/>
                    <a:pt x="1556936" y="92146"/>
                    <a:pt x="167322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443967" y="2874470"/>
              <a:ext cx="1353128" cy="3111678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412750 w 1308100"/>
                <a:gd name="connsiteY3" fmla="*/ 3048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49250 w 1308100"/>
                <a:gd name="connsiteY3" fmla="*/ 339725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66725 w 1308100"/>
                <a:gd name="connsiteY4" fmla="*/ 2952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527050 w 1308100"/>
                <a:gd name="connsiteY4" fmla="*/ 257175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20650 h 3067050"/>
                <a:gd name="connsiteX1" fmla="*/ 184150 w 1308100"/>
                <a:gd name="connsiteY1" fmla="*/ 0 h 3067050"/>
                <a:gd name="connsiteX2" fmla="*/ 307975 w 1308100"/>
                <a:gd name="connsiteY2" fmla="*/ 104775 h 3067050"/>
                <a:gd name="connsiteX3" fmla="*/ 381000 w 1308100"/>
                <a:gd name="connsiteY3" fmla="*/ 279400 h 3067050"/>
                <a:gd name="connsiteX4" fmla="*/ 482600 w 1308100"/>
                <a:gd name="connsiteY4" fmla="*/ 317500 h 3067050"/>
                <a:gd name="connsiteX5" fmla="*/ 565150 w 1308100"/>
                <a:gd name="connsiteY5" fmla="*/ 425450 h 3067050"/>
                <a:gd name="connsiteX6" fmla="*/ 647040 w 1308100"/>
                <a:gd name="connsiteY6" fmla="*/ 474666 h 3067050"/>
                <a:gd name="connsiteX7" fmla="*/ 863600 w 1308100"/>
                <a:gd name="connsiteY7" fmla="*/ 996950 h 3067050"/>
                <a:gd name="connsiteX8" fmla="*/ 1308100 w 1308100"/>
                <a:gd name="connsiteY8" fmla="*/ 3067050 h 3067050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  <a:gd name="connsiteX0" fmla="*/ 0 w 1308100"/>
                <a:gd name="connsiteY0" fmla="*/ 115888 h 3062288"/>
                <a:gd name="connsiteX1" fmla="*/ 181768 w 1308100"/>
                <a:gd name="connsiteY1" fmla="*/ 0 h 3062288"/>
                <a:gd name="connsiteX2" fmla="*/ 307975 w 1308100"/>
                <a:gd name="connsiteY2" fmla="*/ 100013 h 3062288"/>
                <a:gd name="connsiteX3" fmla="*/ 381000 w 1308100"/>
                <a:gd name="connsiteY3" fmla="*/ 274638 h 3062288"/>
                <a:gd name="connsiteX4" fmla="*/ 482600 w 1308100"/>
                <a:gd name="connsiteY4" fmla="*/ 312738 h 3062288"/>
                <a:gd name="connsiteX5" fmla="*/ 565150 w 1308100"/>
                <a:gd name="connsiteY5" fmla="*/ 420688 h 3062288"/>
                <a:gd name="connsiteX6" fmla="*/ 647040 w 1308100"/>
                <a:gd name="connsiteY6" fmla="*/ 469904 h 3062288"/>
                <a:gd name="connsiteX7" fmla="*/ 863600 w 1308100"/>
                <a:gd name="connsiteY7" fmla="*/ 992188 h 3062288"/>
                <a:gd name="connsiteX8" fmla="*/ 1308100 w 1308100"/>
                <a:gd name="connsiteY8" fmla="*/ 3062288 h 30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100" h="3062288">
                  <a:moveTo>
                    <a:pt x="0" y="115888"/>
                  </a:moveTo>
                  <a:cubicBezTo>
                    <a:pt x="59796" y="58209"/>
                    <a:pt x="91546" y="8996"/>
                    <a:pt x="181768" y="0"/>
                  </a:cubicBezTo>
                  <a:cubicBezTo>
                    <a:pt x="271991" y="21960"/>
                    <a:pt x="272257" y="49214"/>
                    <a:pt x="307975" y="100013"/>
                  </a:cubicBezTo>
                  <a:cubicBezTo>
                    <a:pt x="341313" y="169863"/>
                    <a:pt x="367242" y="236538"/>
                    <a:pt x="381000" y="274638"/>
                  </a:cubicBezTo>
                  <a:cubicBezTo>
                    <a:pt x="407458" y="306388"/>
                    <a:pt x="457200" y="292630"/>
                    <a:pt x="482600" y="312738"/>
                  </a:cubicBezTo>
                  <a:cubicBezTo>
                    <a:pt x="514350" y="323321"/>
                    <a:pt x="535098" y="390790"/>
                    <a:pt x="565150" y="420688"/>
                  </a:cubicBezTo>
                  <a:cubicBezTo>
                    <a:pt x="595202" y="450586"/>
                    <a:pt x="543323" y="396879"/>
                    <a:pt x="647040" y="469904"/>
                  </a:cubicBezTo>
                  <a:cubicBezTo>
                    <a:pt x="657733" y="478635"/>
                    <a:pt x="753423" y="560124"/>
                    <a:pt x="863600" y="992188"/>
                  </a:cubicBezTo>
                  <a:cubicBezTo>
                    <a:pt x="973777" y="1424252"/>
                    <a:pt x="1051454" y="1991784"/>
                    <a:pt x="1308100" y="3062288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flipH="1">
              <a:off x="4790529" y="3071274"/>
              <a:ext cx="4721847" cy="2911649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291489 w 1599589"/>
                <a:gd name="connsiteY0" fmla="*/ 120739 h 3067139"/>
                <a:gd name="connsiteX1" fmla="*/ 475639 w 1599589"/>
                <a:gd name="connsiteY1" fmla="*/ 89 h 3067139"/>
                <a:gd name="connsiteX2" fmla="*/ 599464 w 1599589"/>
                <a:gd name="connsiteY2" fmla="*/ 104864 h 3067139"/>
                <a:gd name="connsiteX3" fmla="*/ 704239 w 1599589"/>
                <a:gd name="connsiteY3" fmla="*/ 304889 h 3067139"/>
                <a:gd name="connsiteX4" fmla="*/ 758214 w 1599589"/>
                <a:gd name="connsiteY4" fmla="*/ 295364 h 3067139"/>
                <a:gd name="connsiteX5" fmla="*/ 856639 w 1599589"/>
                <a:gd name="connsiteY5" fmla="*/ 425539 h 3067139"/>
                <a:gd name="connsiteX6" fmla="*/ 8978 w 1599589"/>
                <a:gd name="connsiteY6" fmla="*/ 1071655 h 3067139"/>
                <a:gd name="connsiteX7" fmla="*/ 993428 w 1599589"/>
                <a:gd name="connsiteY7" fmla="*/ 952589 h 3067139"/>
                <a:gd name="connsiteX8" fmla="*/ 1599589 w 1599589"/>
                <a:gd name="connsiteY8" fmla="*/ 3067139 h 3067139"/>
                <a:gd name="connsiteX0" fmla="*/ 308336 w 1616436"/>
                <a:gd name="connsiteY0" fmla="*/ 120739 h 3067139"/>
                <a:gd name="connsiteX1" fmla="*/ 492486 w 1616436"/>
                <a:gd name="connsiteY1" fmla="*/ 89 h 3067139"/>
                <a:gd name="connsiteX2" fmla="*/ 616311 w 1616436"/>
                <a:gd name="connsiteY2" fmla="*/ 104864 h 3067139"/>
                <a:gd name="connsiteX3" fmla="*/ 721086 w 1616436"/>
                <a:gd name="connsiteY3" fmla="*/ 304889 h 3067139"/>
                <a:gd name="connsiteX4" fmla="*/ 775061 w 1616436"/>
                <a:gd name="connsiteY4" fmla="*/ 295364 h 3067139"/>
                <a:gd name="connsiteX5" fmla="*/ 873486 w 1616436"/>
                <a:gd name="connsiteY5" fmla="*/ 425539 h 3067139"/>
                <a:gd name="connsiteX6" fmla="*/ 25825 w 1616436"/>
                <a:gd name="connsiteY6" fmla="*/ 1071655 h 3067139"/>
                <a:gd name="connsiteX7" fmla="*/ 1010275 w 1616436"/>
                <a:gd name="connsiteY7" fmla="*/ 952589 h 3067139"/>
                <a:gd name="connsiteX8" fmla="*/ 1616436 w 1616436"/>
                <a:gd name="connsiteY8" fmla="*/ 3067139 h 3067139"/>
                <a:gd name="connsiteX0" fmla="*/ 309216 w 1617316"/>
                <a:gd name="connsiteY0" fmla="*/ 120739 h 3067139"/>
                <a:gd name="connsiteX1" fmla="*/ 493366 w 1617316"/>
                <a:gd name="connsiteY1" fmla="*/ 89 h 3067139"/>
                <a:gd name="connsiteX2" fmla="*/ 617191 w 1617316"/>
                <a:gd name="connsiteY2" fmla="*/ 104864 h 3067139"/>
                <a:gd name="connsiteX3" fmla="*/ 721966 w 1617316"/>
                <a:gd name="connsiteY3" fmla="*/ 304889 h 3067139"/>
                <a:gd name="connsiteX4" fmla="*/ 775941 w 1617316"/>
                <a:gd name="connsiteY4" fmla="*/ 295364 h 3067139"/>
                <a:gd name="connsiteX5" fmla="*/ 874366 w 1617316"/>
                <a:gd name="connsiteY5" fmla="*/ 425539 h 3067139"/>
                <a:gd name="connsiteX6" fmla="*/ 26705 w 1617316"/>
                <a:gd name="connsiteY6" fmla="*/ 1071655 h 3067139"/>
                <a:gd name="connsiteX7" fmla="*/ 299293 w 1617316"/>
                <a:gd name="connsiteY7" fmla="*/ 989104 h 3067139"/>
                <a:gd name="connsiteX8" fmla="*/ 1011155 w 1617316"/>
                <a:gd name="connsiteY8" fmla="*/ 952589 h 3067139"/>
                <a:gd name="connsiteX9" fmla="*/ 1617316 w 1617316"/>
                <a:gd name="connsiteY9" fmla="*/ 3067139 h 3067139"/>
                <a:gd name="connsiteX0" fmla="*/ 307657 w 1615757"/>
                <a:gd name="connsiteY0" fmla="*/ 120739 h 3067139"/>
                <a:gd name="connsiteX1" fmla="*/ 491807 w 1615757"/>
                <a:gd name="connsiteY1" fmla="*/ 89 h 3067139"/>
                <a:gd name="connsiteX2" fmla="*/ 615632 w 1615757"/>
                <a:gd name="connsiteY2" fmla="*/ 104864 h 3067139"/>
                <a:gd name="connsiteX3" fmla="*/ 720407 w 1615757"/>
                <a:gd name="connsiteY3" fmla="*/ 304889 h 3067139"/>
                <a:gd name="connsiteX4" fmla="*/ 774382 w 1615757"/>
                <a:gd name="connsiteY4" fmla="*/ 295364 h 3067139"/>
                <a:gd name="connsiteX5" fmla="*/ 872807 w 1615757"/>
                <a:gd name="connsiteY5" fmla="*/ 425539 h 3067139"/>
                <a:gd name="connsiteX6" fmla="*/ 25146 w 1615757"/>
                <a:gd name="connsiteY6" fmla="*/ 1071655 h 3067139"/>
                <a:gd name="connsiteX7" fmla="*/ 297734 w 1615757"/>
                <a:gd name="connsiteY7" fmla="*/ 989104 h 3067139"/>
                <a:gd name="connsiteX8" fmla="*/ 1009596 w 1615757"/>
                <a:gd name="connsiteY8" fmla="*/ 952589 h 3067139"/>
                <a:gd name="connsiteX9" fmla="*/ 1615757 w 1615757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2861681 w 3604631"/>
                <a:gd name="connsiteY5" fmla="*/ 425539 h 3067139"/>
                <a:gd name="connsiteX6" fmla="*/ 3360 w 3604631"/>
                <a:gd name="connsiteY6" fmla="*/ 201705 h 3067139"/>
                <a:gd name="connsiteX7" fmla="*/ 2286608 w 3604631"/>
                <a:gd name="connsiteY7" fmla="*/ 989104 h 3067139"/>
                <a:gd name="connsiteX8" fmla="*/ 2998470 w 3604631"/>
                <a:gd name="connsiteY8" fmla="*/ 952589 h 3067139"/>
                <a:gd name="connsiteX9" fmla="*/ 3604631 w 3604631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3360 w 3604631"/>
                <a:gd name="connsiteY5" fmla="*/ 201705 h 3067139"/>
                <a:gd name="connsiteX6" fmla="*/ 2286608 w 3604631"/>
                <a:gd name="connsiteY6" fmla="*/ 989104 h 3067139"/>
                <a:gd name="connsiteX7" fmla="*/ 2998470 w 3604631"/>
                <a:gd name="connsiteY7" fmla="*/ 952589 h 3067139"/>
                <a:gd name="connsiteX8" fmla="*/ 3604631 w 3604631"/>
                <a:gd name="connsiteY8" fmla="*/ 3067139 h 3067139"/>
                <a:gd name="connsiteX0" fmla="*/ 2296531 w 3604631"/>
                <a:gd name="connsiteY0" fmla="*/ 120738 h 3067138"/>
                <a:gd name="connsiteX1" fmla="*/ 2480681 w 3604631"/>
                <a:gd name="connsiteY1" fmla="*/ 88 h 3067138"/>
                <a:gd name="connsiteX2" fmla="*/ 2604506 w 3604631"/>
                <a:gd name="connsiteY2" fmla="*/ 104863 h 3067138"/>
                <a:gd name="connsiteX3" fmla="*/ 2763256 w 3604631"/>
                <a:gd name="connsiteY3" fmla="*/ 295363 h 3067138"/>
                <a:gd name="connsiteX4" fmla="*/ 3360 w 3604631"/>
                <a:gd name="connsiteY4" fmla="*/ 201704 h 3067138"/>
                <a:gd name="connsiteX5" fmla="*/ 2286608 w 3604631"/>
                <a:gd name="connsiteY5" fmla="*/ 989103 h 3067138"/>
                <a:gd name="connsiteX6" fmla="*/ 2998470 w 3604631"/>
                <a:gd name="connsiteY6" fmla="*/ 952588 h 3067138"/>
                <a:gd name="connsiteX7" fmla="*/ 3604631 w 3604631"/>
                <a:gd name="connsiteY7" fmla="*/ 3067138 h 3067138"/>
                <a:gd name="connsiteX0" fmla="*/ 2296531 w 3604631"/>
                <a:gd name="connsiteY0" fmla="*/ 120720 h 3067120"/>
                <a:gd name="connsiteX1" fmla="*/ 2480681 w 3604631"/>
                <a:gd name="connsiteY1" fmla="*/ 70 h 3067120"/>
                <a:gd name="connsiteX2" fmla="*/ 2604506 w 3604631"/>
                <a:gd name="connsiteY2" fmla="*/ 104845 h 3067120"/>
                <a:gd name="connsiteX3" fmla="*/ 3360 w 3604631"/>
                <a:gd name="connsiteY3" fmla="*/ 201686 h 3067120"/>
                <a:gd name="connsiteX4" fmla="*/ 2286608 w 3604631"/>
                <a:gd name="connsiteY4" fmla="*/ 989085 h 3067120"/>
                <a:gd name="connsiteX5" fmla="*/ 2998470 w 3604631"/>
                <a:gd name="connsiteY5" fmla="*/ 952570 h 3067120"/>
                <a:gd name="connsiteX6" fmla="*/ 3604631 w 3604631"/>
                <a:gd name="connsiteY6" fmla="*/ 3067120 h 3067120"/>
                <a:gd name="connsiteX0" fmla="*/ 2296531 w 3604631"/>
                <a:gd name="connsiteY0" fmla="*/ 122217 h 3068617"/>
                <a:gd name="connsiteX1" fmla="*/ 2480681 w 3604631"/>
                <a:gd name="connsiteY1" fmla="*/ 1567 h 3068617"/>
                <a:gd name="connsiteX2" fmla="*/ 3360 w 3604631"/>
                <a:gd name="connsiteY2" fmla="*/ 203183 h 3068617"/>
                <a:gd name="connsiteX3" fmla="*/ 2286608 w 3604631"/>
                <a:gd name="connsiteY3" fmla="*/ 990582 h 3068617"/>
                <a:gd name="connsiteX4" fmla="*/ 2998470 w 3604631"/>
                <a:gd name="connsiteY4" fmla="*/ 954067 h 3068617"/>
                <a:gd name="connsiteX5" fmla="*/ 3604631 w 3604631"/>
                <a:gd name="connsiteY5" fmla="*/ 3068617 h 3068617"/>
                <a:gd name="connsiteX0" fmla="*/ 2296531 w 3604631"/>
                <a:gd name="connsiteY0" fmla="*/ 0 h 2946400"/>
                <a:gd name="connsiteX1" fmla="*/ 3360 w 3604631"/>
                <a:gd name="connsiteY1" fmla="*/ 80966 h 2946400"/>
                <a:gd name="connsiteX2" fmla="*/ 2286608 w 3604631"/>
                <a:gd name="connsiteY2" fmla="*/ 868365 h 2946400"/>
                <a:gd name="connsiteX3" fmla="*/ 2998470 w 3604631"/>
                <a:gd name="connsiteY3" fmla="*/ 831850 h 2946400"/>
                <a:gd name="connsiteX4" fmla="*/ 3604631 w 3604631"/>
                <a:gd name="connsiteY4" fmla="*/ 2946400 h 2946400"/>
                <a:gd name="connsiteX0" fmla="*/ 3360 w 3604631"/>
                <a:gd name="connsiteY0" fmla="*/ 0 h 2865434"/>
                <a:gd name="connsiteX1" fmla="*/ 2286608 w 3604631"/>
                <a:gd name="connsiteY1" fmla="*/ 787399 h 2865434"/>
                <a:gd name="connsiteX2" fmla="*/ 2998470 w 3604631"/>
                <a:gd name="connsiteY2" fmla="*/ 750884 h 2865434"/>
                <a:gd name="connsiteX3" fmla="*/ 3604631 w 3604631"/>
                <a:gd name="connsiteY3" fmla="*/ 2865434 h 2865434"/>
                <a:gd name="connsiteX0" fmla="*/ 3610 w 3604881"/>
                <a:gd name="connsiteY0" fmla="*/ 0 h 2865434"/>
                <a:gd name="connsiteX1" fmla="*/ 2286858 w 3604881"/>
                <a:gd name="connsiteY1" fmla="*/ 787399 h 2865434"/>
                <a:gd name="connsiteX2" fmla="*/ 2998720 w 3604881"/>
                <a:gd name="connsiteY2" fmla="*/ 750884 h 2865434"/>
                <a:gd name="connsiteX3" fmla="*/ 3604881 w 3604881"/>
                <a:gd name="connsiteY3" fmla="*/ 2865434 h 2865434"/>
                <a:gd name="connsiteX0" fmla="*/ 22224 w 3623495"/>
                <a:gd name="connsiteY0" fmla="*/ 9273 h 2874707"/>
                <a:gd name="connsiteX1" fmla="*/ 2305472 w 3623495"/>
                <a:gd name="connsiteY1" fmla="*/ 796672 h 2874707"/>
                <a:gd name="connsiteX2" fmla="*/ 3017334 w 3623495"/>
                <a:gd name="connsiteY2" fmla="*/ 760157 h 2874707"/>
                <a:gd name="connsiteX3" fmla="*/ 3623495 w 362349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2470 w 3654053"/>
                <a:gd name="connsiteY0" fmla="*/ 11439 h 2876873"/>
                <a:gd name="connsiteX1" fmla="*/ 2336030 w 3654053"/>
                <a:gd name="connsiteY1" fmla="*/ 798838 h 2876873"/>
                <a:gd name="connsiteX2" fmla="*/ 3058455 w 3654053"/>
                <a:gd name="connsiteY2" fmla="*/ 798838 h 2876873"/>
                <a:gd name="connsiteX3" fmla="*/ 3654053 w 3654053"/>
                <a:gd name="connsiteY3" fmla="*/ 2876873 h 2876873"/>
                <a:gd name="connsiteX0" fmla="*/ 25036 w 3656619"/>
                <a:gd name="connsiteY0" fmla="*/ 10843 h 2876277"/>
                <a:gd name="connsiteX1" fmla="*/ 2091053 w 3656619"/>
                <a:gd name="connsiteY1" fmla="*/ 858567 h 2876277"/>
                <a:gd name="connsiteX2" fmla="*/ 3061021 w 3656619"/>
                <a:gd name="connsiteY2" fmla="*/ 798242 h 2876277"/>
                <a:gd name="connsiteX3" fmla="*/ 3656619 w 3656619"/>
                <a:gd name="connsiteY3" fmla="*/ 2876277 h 2876277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2770510 w 3656592"/>
                <a:gd name="connsiteY2" fmla="*/ 621024 h 2876859"/>
                <a:gd name="connsiteX3" fmla="*/ 3060994 w 3656592"/>
                <a:gd name="connsiteY3" fmla="*/ 798824 h 2876859"/>
                <a:gd name="connsiteX4" fmla="*/ 3656592 w 3656592"/>
                <a:gd name="connsiteY4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530 w 3657113"/>
                <a:gd name="connsiteY0" fmla="*/ 11265 h 2876699"/>
                <a:gd name="connsiteX1" fmla="*/ 2153433 w 3657113"/>
                <a:gd name="connsiteY1" fmla="*/ 868514 h 2876699"/>
                <a:gd name="connsiteX2" fmla="*/ 3061515 w 3657113"/>
                <a:gd name="connsiteY2" fmla="*/ 798664 h 2876699"/>
                <a:gd name="connsiteX3" fmla="*/ 3657113 w 3657113"/>
                <a:gd name="connsiteY3" fmla="*/ 2876699 h 2876699"/>
                <a:gd name="connsiteX0" fmla="*/ 25530 w 3657113"/>
                <a:gd name="connsiteY0" fmla="*/ 11265 h 2876699"/>
                <a:gd name="connsiteX1" fmla="*/ 2153433 w 3657113"/>
                <a:gd name="connsiteY1" fmla="*/ 868514 h 2876699"/>
                <a:gd name="connsiteX2" fmla="*/ 3061515 w 3657113"/>
                <a:gd name="connsiteY2" fmla="*/ 798664 h 2876699"/>
                <a:gd name="connsiteX3" fmla="*/ 3657113 w 3657113"/>
                <a:gd name="connsiteY3" fmla="*/ 2876699 h 2876699"/>
                <a:gd name="connsiteX0" fmla="*/ 25485 w 3657068"/>
                <a:gd name="connsiteY0" fmla="*/ 11407 h 2876841"/>
                <a:gd name="connsiteX1" fmla="*/ 2153388 w 3657068"/>
                <a:gd name="connsiteY1" fmla="*/ 868656 h 2876841"/>
                <a:gd name="connsiteX2" fmla="*/ 3061470 w 3657068"/>
                <a:gd name="connsiteY2" fmla="*/ 798806 h 2876841"/>
                <a:gd name="connsiteX3" fmla="*/ 3657068 w 3657068"/>
                <a:gd name="connsiteY3" fmla="*/ 2876841 h 2876841"/>
                <a:gd name="connsiteX0" fmla="*/ 25485 w 3657068"/>
                <a:gd name="connsiteY0" fmla="*/ 11407 h 2876841"/>
                <a:gd name="connsiteX1" fmla="*/ 2153388 w 3657068"/>
                <a:gd name="connsiteY1" fmla="*/ 868656 h 2876841"/>
                <a:gd name="connsiteX2" fmla="*/ 3061470 w 3657068"/>
                <a:gd name="connsiteY2" fmla="*/ 798806 h 2876841"/>
                <a:gd name="connsiteX3" fmla="*/ 3657068 w 3657068"/>
                <a:gd name="connsiteY3" fmla="*/ 2876841 h 2876841"/>
                <a:gd name="connsiteX0" fmla="*/ 26016 w 3657599"/>
                <a:gd name="connsiteY0" fmla="*/ 11384 h 2876818"/>
                <a:gd name="connsiteX1" fmla="*/ 2110347 w 3657599"/>
                <a:gd name="connsiteY1" fmla="*/ 871014 h 2876818"/>
                <a:gd name="connsiteX2" fmla="*/ 3062001 w 3657599"/>
                <a:gd name="connsiteY2" fmla="*/ 798783 h 2876818"/>
                <a:gd name="connsiteX3" fmla="*/ 3657599 w 3657599"/>
                <a:gd name="connsiteY3" fmla="*/ 2876818 h 2876818"/>
                <a:gd name="connsiteX0" fmla="*/ 25993 w 3657576"/>
                <a:gd name="connsiteY0" fmla="*/ 11384 h 2876818"/>
                <a:gd name="connsiteX1" fmla="*/ 2112219 w 3657576"/>
                <a:gd name="connsiteY1" fmla="*/ 871014 h 2876818"/>
                <a:gd name="connsiteX2" fmla="*/ 3061978 w 3657576"/>
                <a:gd name="connsiteY2" fmla="*/ 798783 h 2876818"/>
                <a:gd name="connsiteX3" fmla="*/ 3657576 w 3657576"/>
                <a:gd name="connsiteY3" fmla="*/ 2876818 h 2876818"/>
                <a:gd name="connsiteX0" fmla="*/ 25993 w 3657576"/>
                <a:gd name="connsiteY0" fmla="*/ 11384 h 2876818"/>
                <a:gd name="connsiteX1" fmla="*/ 2112219 w 3657576"/>
                <a:gd name="connsiteY1" fmla="*/ 871014 h 2876818"/>
                <a:gd name="connsiteX2" fmla="*/ 3061978 w 3657576"/>
                <a:gd name="connsiteY2" fmla="*/ 798783 h 2876818"/>
                <a:gd name="connsiteX3" fmla="*/ 3657576 w 3657576"/>
                <a:gd name="connsiteY3" fmla="*/ 2876818 h 2876818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4548 w 3656131"/>
                <a:gd name="connsiteY0" fmla="*/ 11608 h 2877042"/>
                <a:gd name="connsiteX1" fmla="*/ 2233914 w 3656131"/>
                <a:gd name="connsiteY1" fmla="*/ 849807 h 2877042"/>
                <a:gd name="connsiteX2" fmla="*/ 3060533 w 3656131"/>
                <a:gd name="connsiteY2" fmla="*/ 799007 h 2877042"/>
                <a:gd name="connsiteX3" fmla="*/ 3656131 w 3656131"/>
                <a:gd name="connsiteY3" fmla="*/ 2877042 h 2877042"/>
                <a:gd name="connsiteX0" fmla="*/ 23022 w 3654605"/>
                <a:gd name="connsiteY0" fmla="*/ 9989 h 2875423"/>
                <a:gd name="connsiteX1" fmla="*/ 2232388 w 3654605"/>
                <a:gd name="connsiteY1" fmla="*/ 848188 h 2875423"/>
                <a:gd name="connsiteX2" fmla="*/ 3059007 w 3654605"/>
                <a:gd name="connsiteY2" fmla="*/ 797388 h 2875423"/>
                <a:gd name="connsiteX3" fmla="*/ 3654605 w 3654605"/>
                <a:gd name="connsiteY3" fmla="*/ 2875423 h 2875423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  <a:gd name="connsiteX0" fmla="*/ 0 w 3631583"/>
                <a:gd name="connsiteY0" fmla="*/ 0 h 2865434"/>
                <a:gd name="connsiteX1" fmla="*/ 2209366 w 3631583"/>
                <a:gd name="connsiteY1" fmla="*/ 838199 h 2865434"/>
                <a:gd name="connsiteX2" fmla="*/ 3035985 w 3631583"/>
                <a:gd name="connsiteY2" fmla="*/ 787399 h 2865434"/>
                <a:gd name="connsiteX3" fmla="*/ 3631583 w 3631583"/>
                <a:gd name="connsiteY3" fmla="*/ 2865434 h 28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1583" h="2865434">
                  <a:moveTo>
                    <a:pt x="0" y="0"/>
                  </a:moveTo>
                  <a:cubicBezTo>
                    <a:pt x="252527" y="127794"/>
                    <a:pt x="1902575" y="996950"/>
                    <a:pt x="2209366" y="838199"/>
                  </a:cubicBezTo>
                  <a:cubicBezTo>
                    <a:pt x="2711575" y="640821"/>
                    <a:pt x="2778846" y="482071"/>
                    <a:pt x="3035985" y="787399"/>
                  </a:cubicBezTo>
                  <a:cubicBezTo>
                    <a:pt x="3307515" y="941386"/>
                    <a:pt x="3525160" y="2586299"/>
                    <a:pt x="3631583" y="2865434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 flipV="1">
              <a:off x="1657963" y="3558616"/>
              <a:ext cx="2134267" cy="1248896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567786 w 1308100"/>
                <a:gd name="connsiteY7" fmla="*/ 1912652 h 3067139"/>
                <a:gd name="connsiteX8" fmla="*/ 1308100 w 1308100"/>
                <a:gd name="connsiteY8" fmla="*/ 3067139 h 3067139"/>
                <a:gd name="connsiteX0" fmla="*/ 63998 w 1372098"/>
                <a:gd name="connsiteY0" fmla="*/ 120739 h 3067139"/>
                <a:gd name="connsiteX1" fmla="*/ 248148 w 1372098"/>
                <a:gd name="connsiteY1" fmla="*/ 89 h 3067139"/>
                <a:gd name="connsiteX2" fmla="*/ 371973 w 1372098"/>
                <a:gd name="connsiteY2" fmla="*/ 104864 h 3067139"/>
                <a:gd name="connsiteX3" fmla="*/ 476748 w 1372098"/>
                <a:gd name="connsiteY3" fmla="*/ 304889 h 3067139"/>
                <a:gd name="connsiteX4" fmla="*/ 530723 w 1372098"/>
                <a:gd name="connsiteY4" fmla="*/ 295364 h 3067139"/>
                <a:gd name="connsiteX5" fmla="*/ 629148 w 1372098"/>
                <a:gd name="connsiteY5" fmla="*/ 425539 h 3067139"/>
                <a:gd name="connsiteX6" fmla="*/ 11415 w 1372098"/>
                <a:gd name="connsiteY6" fmla="*/ 1935040 h 3067139"/>
                <a:gd name="connsiteX7" fmla="*/ 631784 w 1372098"/>
                <a:gd name="connsiteY7" fmla="*/ 1912652 h 3067139"/>
                <a:gd name="connsiteX8" fmla="*/ 1372098 w 1372098"/>
                <a:gd name="connsiteY8" fmla="*/ 3067139 h 3067139"/>
                <a:gd name="connsiteX0" fmla="*/ 733939 w 2042039"/>
                <a:gd name="connsiteY0" fmla="*/ 120739 h 3067139"/>
                <a:gd name="connsiteX1" fmla="*/ 918089 w 2042039"/>
                <a:gd name="connsiteY1" fmla="*/ 89 h 3067139"/>
                <a:gd name="connsiteX2" fmla="*/ 1041914 w 2042039"/>
                <a:gd name="connsiteY2" fmla="*/ 104864 h 3067139"/>
                <a:gd name="connsiteX3" fmla="*/ 1146689 w 2042039"/>
                <a:gd name="connsiteY3" fmla="*/ 304889 h 3067139"/>
                <a:gd name="connsiteX4" fmla="*/ 1200664 w 2042039"/>
                <a:gd name="connsiteY4" fmla="*/ 295364 h 3067139"/>
                <a:gd name="connsiteX5" fmla="*/ 7840 w 2042039"/>
                <a:gd name="connsiteY5" fmla="*/ 2083032 h 3067139"/>
                <a:gd name="connsiteX6" fmla="*/ 681356 w 2042039"/>
                <a:gd name="connsiteY6" fmla="*/ 1935040 h 3067139"/>
                <a:gd name="connsiteX7" fmla="*/ 1301725 w 2042039"/>
                <a:gd name="connsiteY7" fmla="*/ 1912652 h 3067139"/>
                <a:gd name="connsiteX8" fmla="*/ 2042039 w 2042039"/>
                <a:gd name="connsiteY8" fmla="*/ 3067139 h 3067139"/>
                <a:gd name="connsiteX0" fmla="*/ 733939 w 2042039"/>
                <a:gd name="connsiteY0" fmla="*/ 120739 h 3067139"/>
                <a:gd name="connsiteX1" fmla="*/ 918089 w 2042039"/>
                <a:gd name="connsiteY1" fmla="*/ 89 h 3067139"/>
                <a:gd name="connsiteX2" fmla="*/ 1041914 w 2042039"/>
                <a:gd name="connsiteY2" fmla="*/ 104864 h 3067139"/>
                <a:gd name="connsiteX3" fmla="*/ 1146689 w 2042039"/>
                <a:gd name="connsiteY3" fmla="*/ 304889 h 3067139"/>
                <a:gd name="connsiteX4" fmla="*/ 7840 w 2042039"/>
                <a:gd name="connsiteY4" fmla="*/ 2083032 h 3067139"/>
                <a:gd name="connsiteX5" fmla="*/ 681356 w 2042039"/>
                <a:gd name="connsiteY5" fmla="*/ 1935040 h 3067139"/>
                <a:gd name="connsiteX6" fmla="*/ 1301725 w 2042039"/>
                <a:gd name="connsiteY6" fmla="*/ 1912652 h 3067139"/>
                <a:gd name="connsiteX7" fmla="*/ 2042039 w 2042039"/>
                <a:gd name="connsiteY7" fmla="*/ 3067139 h 3067139"/>
                <a:gd name="connsiteX0" fmla="*/ 733939 w 2042039"/>
                <a:gd name="connsiteY0" fmla="*/ 203757 h 3150157"/>
                <a:gd name="connsiteX1" fmla="*/ 918089 w 2042039"/>
                <a:gd name="connsiteY1" fmla="*/ 83107 h 3150157"/>
                <a:gd name="connsiteX2" fmla="*/ 1041914 w 2042039"/>
                <a:gd name="connsiteY2" fmla="*/ 187882 h 3150157"/>
                <a:gd name="connsiteX3" fmla="*/ 7840 w 2042039"/>
                <a:gd name="connsiteY3" fmla="*/ 2166050 h 3150157"/>
                <a:gd name="connsiteX4" fmla="*/ 681356 w 2042039"/>
                <a:gd name="connsiteY4" fmla="*/ 2018058 h 3150157"/>
                <a:gd name="connsiteX5" fmla="*/ 1301725 w 2042039"/>
                <a:gd name="connsiteY5" fmla="*/ 1995670 h 3150157"/>
                <a:gd name="connsiteX6" fmla="*/ 2042039 w 2042039"/>
                <a:gd name="connsiteY6" fmla="*/ 3150157 h 3150157"/>
                <a:gd name="connsiteX0" fmla="*/ 733939 w 2042039"/>
                <a:gd name="connsiteY0" fmla="*/ 249860 h 3196260"/>
                <a:gd name="connsiteX1" fmla="*/ 918089 w 2042039"/>
                <a:gd name="connsiteY1" fmla="*/ 129210 h 3196260"/>
                <a:gd name="connsiteX2" fmla="*/ 7840 w 2042039"/>
                <a:gd name="connsiteY2" fmla="*/ 2212153 h 3196260"/>
                <a:gd name="connsiteX3" fmla="*/ 681356 w 2042039"/>
                <a:gd name="connsiteY3" fmla="*/ 2064161 h 3196260"/>
                <a:gd name="connsiteX4" fmla="*/ 1301725 w 2042039"/>
                <a:gd name="connsiteY4" fmla="*/ 2041773 h 3196260"/>
                <a:gd name="connsiteX5" fmla="*/ 2042039 w 2042039"/>
                <a:gd name="connsiteY5" fmla="*/ 3196260 h 3196260"/>
                <a:gd name="connsiteX0" fmla="*/ 918089 w 2042039"/>
                <a:gd name="connsiteY0" fmla="*/ 0 h 3067050"/>
                <a:gd name="connsiteX1" fmla="*/ 7840 w 2042039"/>
                <a:gd name="connsiteY1" fmla="*/ 2082943 h 3067050"/>
                <a:gd name="connsiteX2" fmla="*/ 681356 w 2042039"/>
                <a:gd name="connsiteY2" fmla="*/ 1934951 h 3067050"/>
                <a:gd name="connsiteX3" fmla="*/ 1301725 w 2042039"/>
                <a:gd name="connsiteY3" fmla="*/ 1912563 h 3067050"/>
                <a:gd name="connsiteX4" fmla="*/ 2042039 w 2042039"/>
                <a:gd name="connsiteY4" fmla="*/ 3067050 h 3067050"/>
                <a:gd name="connsiteX0" fmla="*/ 7840 w 2042039"/>
                <a:gd name="connsiteY0" fmla="*/ 247107 h 1231214"/>
                <a:gd name="connsiteX1" fmla="*/ 681356 w 2042039"/>
                <a:gd name="connsiteY1" fmla="*/ 99115 h 1231214"/>
                <a:gd name="connsiteX2" fmla="*/ 1301725 w 2042039"/>
                <a:gd name="connsiteY2" fmla="*/ 76727 h 1231214"/>
                <a:gd name="connsiteX3" fmla="*/ 2042039 w 2042039"/>
                <a:gd name="connsiteY3" fmla="*/ 1231214 h 1231214"/>
                <a:gd name="connsiteX0" fmla="*/ 0 w 2034199"/>
                <a:gd name="connsiteY0" fmla="*/ 247107 h 1231214"/>
                <a:gd name="connsiteX1" fmla="*/ 673516 w 2034199"/>
                <a:gd name="connsiteY1" fmla="*/ 99115 h 1231214"/>
                <a:gd name="connsiteX2" fmla="*/ 1293885 w 2034199"/>
                <a:gd name="connsiteY2" fmla="*/ 76727 h 1231214"/>
                <a:gd name="connsiteX3" fmla="*/ 2034199 w 2034199"/>
                <a:gd name="connsiteY3" fmla="*/ 1231214 h 1231214"/>
                <a:gd name="connsiteX0" fmla="*/ 0 w 2034199"/>
                <a:gd name="connsiteY0" fmla="*/ 244418 h 1228525"/>
                <a:gd name="connsiteX1" fmla="*/ 673516 w 2034199"/>
                <a:gd name="connsiteY1" fmla="*/ 105817 h 1228525"/>
                <a:gd name="connsiteX2" fmla="*/ 1293885 w 2034199"/>
                <a:gd name="connsiteY2" fmla="*/ 74038 h 1228525"/>
                <a:gd name="connsiteX3" fmla="*/ 2034199 w 2034199"/>
                <a:gd name="connsiteY3" fmla="*/ 1228525 h 1228525"/>
                <a:gd name="connsiteX0" fmla="*/ 0 w 2034199"/>
                <a:gd name="connsiteY0" fmla="*/ 233369 h 1217476"/>
                <a:gd name="connsiteX1" fmla="*/ 673516 w 2034199"/>
                <a:gd name="connsiteY1" fmla="*/ 94768 h 1217476"/>
                <a:gd name="connsiteX2" fmla="*/ 1373707 w 2034199"/>
                <a:gd name="connsiteY2" fmla="*/ 77075 h 1217476"/>
                <a:gd name="connsiteX3" fmla="*/ 2034199 w 2034199"/>
                <a:gd name="connsiteY3" fmla="*/ 1217476 h 1217476"/>
                <a:gd name="connsiteX0" fmla="*/ 0 w 2034199"/>
                <a:gd name="connsiteY0" fmla="*/ 216777 h 1200884"/>
                <a:gd name="connsiteX1" fmla="*/ 673516 w 2034199"/>
                <a:gd name="connsiteY1" fmla="*/ 78176 h 1200884"/>
                <a:gd name="connsiteX2" fmla="*/ 1373707 w 2034199"/>
                <a:gd name="connsiteY2" fmla="*/ 60483 h 1200884"/>
                <a:gd name="connsiteX3" fmla="*/ 2034199 w 2034199"/>
                <a:gd name="connsiteY3" fmla="*/ 1200884 h 1200884"/>
                <a:gd name="connsiteX0" fmla="*/ 0 w 2034199"/>
                <a:gd name="connsiteY0" fmla="*/ 224198 h 1208305"/>
                <a:gd name="connsiteX1" fmla="*/ 673516 w 2034199"/>
                <a:gd name="connsiteY1" fmla="*/ 85597 h 1208305"/>
                <a:gd name="connsiteX2" fmla="*/ 1340840 w 2034199"/>
                <a:gd name="connsiteY2" fmla="*/ 58513 h 1208305"/>
                <a:gd name="connsiteX3" fmla="*/ 2034199 w 2034199"/>
                <a:gd name="connsiteY3" fmla="*/ 1208305 h 1208305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0086 h 1204193"/>
                <a:gd name="connsiteX1" fmla="*/ 673516 w 2034199"/>
                <a:gd name="connsiteY1" fmla="*/ 81485 h 1204193"/>
                <a:gd name="connsiteX2" fmla="*/ 1340840 w 2034199"/>
                <a:gd name="connsiteY2" fmla="*/ 54401 h 1204193"/>
                <a:gd name="connsiteX3" fmla="*/ 2034199 w 2034199"/>
                <a:gd name="connsiteY3" fmla="*/ 1204193 h 1204193"/>
                <a:gd name="connsiteX0" fmla="*/ 0 w 2034199"/>
                <a:gd name="connsiteY0" fmla="*/ 227663 h 1211770"/>
                <a:gd name="connsiteX1" fmla="*/ 673516 w 2034199"/>
                <a:gd name="connsiteY1" fmla="*/ 89062 h 1211770"/>
                <a:gd name="connsiteX2" fmla="*/ 1350231 w 2034199"/>
                <a:gd name="connsiteY2" fmla="*/ 52587 h 1211770"/>
                <a:gd name="connsiteX3" fmla="*/ 2034199 w 2034199"/>
                <a:gd name="connsiteY3" fmla="*/ 1211770 h 121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199" h="1211770">
                  <a:moveTo>
                    <a:pt x="0" y="227663"/>
                  </a:moveTo>
                  <a:cubicBezTo>
                    <a:pt x="190481" y="176957"/>
                    <a:pt x="569799" y="16037"/>
                    <a:pt x="673516" y="89062"/>
                  </a:cubicBezTo>
                  <a:cubicBezTo>
                    <a:pt x="684209" y="97793"/>
                    <a:pt x="1053019" y="-87577"/>
                    <a:pt x="1350231" y="52587"/>
                  </a:cubicBezTo>
                  <a:cubicBezTo>
                    <a:pt x="1647443" y="192751"/>
                    <a:pt x="1589735" y="216393"/>
                    <a:pt x="2034199" y="121177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 flipH="1" flipV="1">
              <a:off x="3791844" y="3553249"/>
              <a:ext cx="819949" cy="3036977"/>
            </a:xfrm>
            <a:custGeom>
              <a:avLst/>
              <a:gdLst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54050 w 1289050"/>
                <a:gd name="connsiteY6" fmla="*/ 480335 h 3058435"/>
                <a:gd name="connsiteX7" fmla="*/ 1289050 w 1289050"/>
                <a:gd name="connsiteY7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54050 w 1289050"/>
                <a:gd name="connsiteY7" fmla="*/ 480335 h 3058435"/>
                <a:gd name="connsiteX8" fmla="*/ 1289050 w 1289050"/>
                <a:gd name="connsiteY8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654050 w 1289050"/>
                <a:gd name="connsiteY8" fmla="*/ 480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31850 w 1289050"/>
                <a:gd name="connsiteY8" fmla="*/ 5438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34340 w 1289050"/>
                <a:gd name="connsiteY7" fmla="*/ 4152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589890 w 1289050"/>
                <a:gd name="connsiteY6" fmla="*/ 42795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58800 w 1289050"/>
                <a:gd name="connsiteY5" fmla="*/ 43588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47040 w 1289050"/>
                <a:gd name="connsiteY7" fmla="*/ 45970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089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589890 w 1289050"/>
                <a:gd name="connsiteY6" fmla="*/ 447001 h 3058435"/>
                <a:gd name="connsiteX7" fmla="*/ 627990 w 1289050"/>
                <a:gd name="connsiteY7" fmla="*/ 466051 h 3058435"/>
                <a:gd name="connsiteX8" fmla="*/ 844550 w 1289050"/>
                <a:gd name="connsiteY8" fmla="*/ 988335 h 3058435"/>
                <a:gd name="connsiteX9" fmla="*/ 1289050 w 1289050"/>
                <a:gd name="connsiteY9" fmla="*/ 3058435 h 3058435"/>
                <a:gd name="connsiteX0" fmla="*/ 0 w 1289050"/>
                <a:gd name="connsiteY0" fmla="*/ 99335 h 3058435"/>
                <a:gd name="connsiteX1" fmla="*/ 177800 w 1289050"/>
                <a:gd name="connsiteY1" fmla="*/ 4085 h 3058435"/>
                <a:gd name="connsiteX2" fmla="*/ 349250 w 1289050"/>
                <a:gd name="connsiteY2" fmla="*/ 219985 h 3058435"/>
                <a:gd name="connsiteX3" fmla="*/ 393700 w 1289050"/>
                <a:gd name="connsiteY3" fmla="*/ 296185 h 3058435"/>
                <a:gd name="connsiteX4" fmla="*/ 450850 w 1289050"/>
                <a:gd name="connsiteY4" fmla="*/ 289835 h 3058435"/>
                <a:gd name="connsiteX5" fmla="*/ 546100 w 1289050"/>
                <a:gd name="connsiteY5" fmla="*/ 416835 h 3058435"/>
                <a:gd name="connsiteX6" fmla="*/ 627990 w 1289050"/>
                <a:gd name="connsiteY6" fmla="*/ 466051 h 3058435"/>
                <a:gd name="connsiteX7" fmla="*/ 844550 w 1289050"/>
                <a:gd name="connsiteY7" fmla="*/ 988335 h 3058435"/>
                <a:gd name="connsiteX8" fmla="*/ 1289050 w 1289050"/>
                <a:gd name="connsiteY8" fmla="*/ 3058435 h 3058435"/>
                <a:gd name="connsiteX0" fmla="*/ 0 w 1311275"/>
                <a:gd name="connsiteY0" fmla="*/ 105070 h 3057820"/>
                <a:gd name="connsiteX1" fmla="*/ 200025 w 1311275"/>
                <a:gd name="connsiteY1" fmla="*/ 3470 h 3057820"/>
                <a:gd name="connsiteX2" fmla="*/ 371475 w 1311275"/>
                <a:gd name="connsiteY2" fmla="*/ 219370 h 3057820"/>
                <a:gd name="connsiteX3" fmla="*/ 415925 w 1311275"/>
                <a:gd name="connsiteY3" fmla="*/ 295570 h 3057820"/>
                <a:gd name="connsiteX4" fmla="*/ 473075 w 1311275"/>
                <a:gd name="connsiteY4" fmla="*/ 289220 h 3057820"/>
                <a:gd name="connsiteX5" fmla="*/ 568325 w 1311275"/>
                <a:gd name="connsiteY5" fmla="*/ 416220 h 3057820"/>
                <a:gd name="connsiteX6" fmla="*/ 650215 w 1311275"/>
                <a:gd name="connsiteY6" fmla="*/ 465436 h 3057820"/>
                <a:gd name="connsiteX7" fmla="*/ 866775 w 1311275"/>
                <a:gd name="connsiteY7" fmla="*/ 987720 h 3057820"/>
                <a:gd name="connsiteX8" fmla="*/ 1311275 w 1311275"/>
                <a:gd name="connsiteY8" fmla="*/ 3057820 h 3057820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69900 w 1308100"/>
                <a:gd name="connsiteY4" fmla="*/ 288686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10886 h 3057286"/>
                <a:gd name="connsiteX1" fmla="*/ 196850 w 1308100"/>
                <a:gd name="connsiteY1" fmla="*/ 2936 h 3057286"/>
                <a:gd name="connsiteX2" fmla="*/ 368300 w 1308100"/>
                <a:gd name="connsiteY2" fmla="*/ 218836 h 3057286"/>
                <a:gd name="connsiteX3" fmla="*/ 412750 w 1308100"/>
                <a:gd name="connsiteY3" fmla="*/ 295036 h 3057286"/>
                <a:gd name="connsiteX4" fmla="*/ 482600 w 1308100"/>
                <a:gd name="connsiteY4" fmla="*/ 291861 h 3057286"/>
                <a:gd name="connsiteX5" fmla="*/ 565150 w 1308100"/>
                <a:gd name="connsiteY5" fmla="*/ 415686 h 3057286"/>
                <a:gd name="connsiteX6" fmla="*/ 647040 w 1308100"/>
                <a:gd name="connsiteY6" fmla="*/ 464902 h 3057286"/>
                <a:gd name="connsiteX7" fmla="*/ 863600 w 1308100"/>
                <a:gd name="connsiteY7" fmla="*/ 987186 h 3057286"/>
                <a:gd name="connsiteX8" fmla="*/ 1308100 w 1308100"/>
                <a:gd name="connsiteY8" fmla="*/ 3057286 h 3057286"/>
                <a:gd name="connsiteX0" fmla="*/ 0 w 1308100"/>
                <a:gd name="connsiteY0" fmla="*/ 108059 h 3054459"/>
                <a:gd name="connsiteX1" fmla="*/ 196850 w 1308100"/>
                <a:gd name="connsiteY1" fmla="*/ 109 h 3054459"/>
                <a:gd name="connsiteX2" fmla="*/ 307975 w 1308100"/>
                <a:gd name="connsiteY2" fmla="*/ 92184 h 3054459"/>
                <a:gd name="connsiteX3" fmla="*/ 412750 w 1308100"/>
                <a:gd name="connsiteY3" fmla="*/ 292209 h 3054459"/>
                <a:gd name="connsiteX4" fmla="*/ 482600 w 1308100"/>
                <a:gd name="connsiteY4" fmla="*/ 289034 h 3054459"/>
                <a:gd name="connsiteX5" fmla="*/ 565150 w 1308100"/>
                <a:gd name="connsiteY5" fmla="*/ 412859 h 3054459"/>
                <a:gd name="connsiteX6" fmla="*/ 647040 w 1308100"/>
                <a:gd name="connsiteY6" fmla="*/ 462075 h 3054459"/>
                <a:gd name="connsiteX7" fmla="*/ 863600 w 1308100"/>
                <a:gd name="connsiteY7" fmla="*/ 984359 h 3054459"/>
                <a:gd name="connsiteX8" fmla="*/ 1308100 w 1308100"/>
                <a:gd name="connsiteY8" fmla="*/ 3054459 h 305445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82600 w 1308100"/>
                <a:gd name="connsiteY4" fmla="*/ 30171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92125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307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76250 w 1308100"/>
                <a:gd name="connsiteY4" fmla="*/ 292189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863600 w 1308100"/>
                <a:gd name="connsiteY7" fmla="*/ 99703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0 w 1308100"/>
                <a:gd name="connsiteY0" fmla="*/ 120739 h 3067139"/>
                <a:gd name="connsiteX1" fmla="*/ 184150 w 1308100"/>
                <a:gd name="connsiteY1" fmla="*/ 89 h 3067139"/>
                <a:gd name="connsiteX2" fmla="*/ 307975 w 1308100"/>
                <a:gd name="connsiteY2" fmla="*/ 104864 h 3067139"/>
                <a:gd name="connsiteX3" fmla="*/ 412750 w 1308100"/>
                <a:gd name="connsiteY3" fmla="*/ 304889 h 3067139"/>
                <a:gd name="connsiteX4" fmla="*/ 466725 w 1308100"/>
                <a:gd name="connsiteY4" fmla="*/ 295364 h 3067139"/>
                <a:gd name="connsiteX5" fmla="*/ 565150 w 1308100"/>
                <a:gd name="connsiteY5" fmla="*/ 425539 h 3067139"/>
                <a:gd name="connsiteX6" fmla="*/ 647040 w 1308100"/>
                <a:gd name="connsiteY6" fmla="*/ 474755 h 3067139"/>
                <a:gd name="connsiteX7" fmla="*/ 701939 w 1308100"/>
                <a:gd name="connsiteY7" fmla="*/ 952589 h 3067139"/>
                <a:gd name="connsiteX8" fmla="*/ 1308100 w 1308100"/>
                <a:gd name="connsiteY8" fmla="*/ 3067139 h 3067139"/>
                <a:gd name="connsiteX0" fmla="*/ 291489 w 1599589"/>
                <a:gd name="connsiteY0" fmla="*/ 120739 h 3067139"/>
                <a:gd name="connsiteX1" fmla="*/ 475639 w 1599589"/>
                <a:gd name="connsiteY1" fmla="*/ 89 h 3067139"/>
                <a:gd name="connsiteX2" fmla="*/ 599464 w 1599589"/>
                <a:gd name="connsiteY2" fmla="*/ 104864 h 3067139"/>
                <a:gd name="connsiteX3" fmla="*/ 704239 w 1599589"/>
                <a:gd name="connsiteY3" fmla="*/ 304889 h 3067139"/>
                <a:gd name="connsiteX4" fmla="*/ 758214 w 1599589"/>
                <a:gd name="connsiteY4" fmla="*/ 295364 h 3067139"/>
                <a:gd name="connsiteX5" fmla="*/ 856639 w 1599589"/>
                <a:gd name="connsiteY5" fmla="*/ 425539 h 3067139"/>
                <a:gd name="connsiteX6" fmla="*/ 8978 w 1599589"/>
                <a:gd name="connsiteY6" fmla="*/ 1071655 h 3067139"/>
                <a:gd name="connsiteX7" fmla="*/ 993428 w 1599589"/>
                <a:gd name="connsiteY7" fmla="*/ 952589 h 3067139"/>
                <a:gd name="connsiteX8" fmla="*/ 1599589 w 1599589"/>
                <a:gd name="connsiteY8" fmla="*/ 3067139 h 3067139"/>
                <a:gd name="connsiteX0" fmla="*/ 308336 w 1616436"/>
                <a:gd name="connsiteY0" fmla="*/ 120739 h 3067139"/>
                <a:gd name="connsiteX1" fmla="*/ 492486 w 1616436"/>
                <a:gd name="connsiteY1" fmla="*/ 89 h 3067139"/>
                <a:gd name="connsiteX2" fmla="*/ 616311 w 1616436"/>
                <a:gd name="connsiteY2" fmla="*/ 104864 h 3067139"/>
                <a:gd name="connsiteX3" fmla="*/ 721086 w 1616436"/>
                <a:gd name="connsiteY3" fmla="*/ 304889 h 3067139"/>
                <a:gd name="connsiteX4" fmla="*/ 775061 w 1616436"/>
                <a:gd name="connsiteY4" fmla="*/ 295364 h 3067139"/>
                <a:gd name="connsiteX5" fmla="*/ 873486 w 1616436"/>
                <a:gd name="connsiteY5" fmla="*/ 425539 h 3067139"/>
                <a:gd name="connsiteX6" fmla="*/ 25825 w 1616436"/>
                <a:gd name="connsiteY6" fmla="*/ 1071655 h 3067139"/>
                <a:gd name="connsiteX7" fmla="*/ 1010275 w 1616436"/>
                <a:gd name="connsiteY7" fmla="*/ 952589 h 3067139"/>
                <a:gd name="connsiteX8" fmla="*/ 1616436 w 1616436"/>
                <a:gd name="connsiteY8" fmla="*/ 3067139 h 3067139"/>
                <a:gd name="connsiteX0" fmla="*/ 309216 w 1617316"/>
                <a:gd name="connsiteY0" fmla="*/ 120739 h 3067139"/>
                <a:gd name="connsiteX1" fmla="*/ 493366 w 1617316"/>
                <a:gd name="connsiteY1" fmla="*/ 89 h 3067139"/>
                <a:gd name="connsiteX2" fmla="*/ 617191 w 1617316"/>
                <a:gd name="connsiteY2" fmla="*/ 104864 h 3067139"/>
                <a:gd name="connsiteX3" fmla="*/ 721966 w 1617316"/>
                <a:gd name="connsiteY3" fmla="*/ 304889 h 3067139"/>
                <a:gd name="connsiteX4" fmla="*/ 775941 w 1617316"/>
                <a:gd name="connsiteY4" fmla="*/ 295364 h 3067139"/>
                <a:gd name="connsiteX5" fmla="*/ 874366 w 1617316"/>
                <a:gd name="connsiteY5" fmla="*/ 425539 h 3067139"/>
                <a:gd name="connsiteX6" fmla="*/ 26705 w 1617316"/>
                <a:gd name="connsiteY6" fmla="*/ 1071655 h 3067139"/>
                <a:gd name="connsiteX7" fmla="*/ 299293 w 1617316"/>
                <a:gd name="connsiteY7" fmla="*/ 989104 h 3067139"/>
                <a:gd name="connsiteX8" fmla="*/ 1011155 w 1617316"/>
                <a:gd name="connsiteY8" fmla="*/ 952589 h 3067139"/>
                <a:gd name="connsiteX9" fmla="*/ 1617316 w 1617316"/>
                <a:gd name="connsiteY9" fmla="*/ 3067139 h 3067139"/>
                <a:gd name="connsiteX0" fmla="*/ 307657 w 1615757"/>
                <a:gd name="connsiteY0" fmla="*/ 120739 h 3067139"/>
                <a:gd name="connsiteX1" fmla="*/ 491807 w 1615757"/>
                <a:gd name="connsiteY1" fmla="*/ 89 h 3067139"/>
                <a:gd name="connsiteX2" fmla="*/ 615632 w 1615757"/>
                <a:gd name="connsiteY2" fmla="*/ 104864 h 3067139"/>
                <a:gd name="connsiteX3" fmla="*/ 720407 w 1615757"/>
                <a:gd name="connsiteY3" fmla="*/ 304889 h 3067139"/>
                <a:gd name="connsiteX4" fmla="*/ 774382 w 1615757"/>
                <a:gd name="connsiteY4" fmla="*/ 295364 h 3067139"/>
                <a:gd name="connsiteX5" fmla="*/ 872807 w 1615757"/>
                <a:gd name="connsiteY5" fmla="*/ 425539 h 3067139"/>
                <a:gd name="connsiteX6" fmla="*/ 25146 w 1615757"/>
                <a:gd name="connsiteY6" fmla="*/ 1071655 h 3067139"/>
                <a:gd name="connsiteX7" fmla="*/ 297734 w 1615757"/>
                <a:gd name="connsiteY7" fmla="*/ 989104 h 3067139"/>
                <a:gd name="connsiteX8" fmla="*/ 1009596 w 1615757"/>
                <a:gd name="connsiteY8" fmla="*/ 952589 h 3067139"/>
                <a:gd name="connsiteX9" fmla="*/ 1615757 w 1615757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2861681 w 3604631"/>
                <a:gd name="connsiteY5" fmla="*/ 425539 h 3067139"/>
                <a:gd name="connsiteX6" fmla="*/ 3360 w 3604631"/>
                <a:gd name="connsiteY6" fmla="*/ 201705 h 3067139"/>
                <a:gd name="connsiteX7" fmla="*/ 2286608 w 3604631"/>
                <a:gd name="connsiteY7" fmla="*/ 989104 h 3067139"/>
                <a:gd name="connsiteX8" fmla="*/ 2998470 w 3604631"/>
                <a:gd name="connsiteY8" fmla="*/ 952589 h 3067139"/>
                <a:gd name="connsiteX9" fmla="*/ 3604631 w 3604631"/>
                <a:gd name="connsiteY9" fmla="*/ 3067139 h 3067139"/>
                <a:gd name="connsiteX0" fmla="*/ 2296531 w 3604631"/>
                <a:gd name="connsiteY0" fmla="*/ 120739 h 3067139"/>
                <a:gd name="connsiteX1" fmla="*/ 2480681 w 3604631"/>
                <a:gd name="connsiteY1" fmla="*/ 89 h 3067139"/>
                <a:gd name="connsiteX2" fmla="*/ 2604506 w 3604631"/>
                <a:gd name="connsiteY2" fmla="*/ 104864 h 3067139"/>
                <a:gd name="connsiteX3" fmla="*/ 2709281 w 3604631"/>
                <a:gd name="connsiteY3" fmla="*/ 304889 h 3067139"/>
                <a:gd name="connsiteX4" fmla="*/ 2763256 w 3604631"/>
                <a:gd name="connsiteY4" fmla="*/ 295364 h 3067139"/>
                <a:gd name="connsiteX5" fmla="*/ 3360 w 3604631"/>
                <a:gd name="connsiteY5" fmla="*/ 201705 h 3067139"/>
                <a:gd name="connsiteX6" fmla="*/ 2286608 w 3604631"/>
                <a:gd name="connsiteY6" fmla="*/ 989104 h 3067139"/>
                <a:gd name="connsiteX7" fmla="*/ 2998470 w 3604631"/>
                <a:gd name="connsiteY7" fmla="*/ 952589 h 3067139"/>
                <a:gd name="connsiteX8" fmla="*/ 3604631 w 3604631"/>
                <a:gd name="connsiteY8" fmla="*/ 3067139 h 3067139"/>
                <a:gd name="connsiteX0" fmla="*/ 2296531 w 3604631"/>
                <a:gd name="connsiteY0" fmla="*/ 120738 h 3067138"/>
                <a:gd name="connsiteX1" fmla="*/ 2480681 w 3604631"/>
                <a:gd name="connsiteY1" fmla="*/ 88 h 3067138"/>
                <a:gd name="connsiteX2" fmla="*/ 2604506 w 3604631"/>
                <a:gd name="connsiteY2" fmla="*/ 104863 h 3067138"/>
                <a:gd name="connsiteX3" fmla="*/ 2763256 w 3604631"/>
                <a:gd name="connsiteY3" fmla="*/ 295363 h 3067138"/>
                <a:gd name="connsiteX4" fmla="*/ 3360 w 3604631"/>
                <a:gd name="connsiteY4" fmla="*/ 201704 h 3067138"/>
                <a:gd name="connsiteX5" fmla="*/ 2286608 w 3604631"/>
                <a:gd name="connsiteY5" fmla="*/ 989103 h 3067138"/>
                <a:gd name="connsiteX6" fmla="*/ 2998470 w 3604631"/>
                <a:gd name="connsiteY6" fmla="*/ 952588 h 3067138"/>
                <a:gd name="connsiteX7" fmla="*/ 3604631 w 3604631"/>
                <a:gd name="connsiteY7" fmla="*/ 3067138 h 3067138"/>
                <a:gd name="connsiteX0" fmla="*/ 2296531 w 3604631"/>
                <a:gd name="connsiteY0" fmla="*/ 120720 h 3067120"/>
                <a:gd name="connsiteX1" fmla="*/ 2480681 w 3604631"/>
                <a:gd name="connsiteY1" fmla="*/ 70 h 3067120"/>
                <a:gd name="connsiteX2" fmla="*/ 2604506 w 3604631"/>
                <a:gd name="connsiteY2" fmla="*/ 104845 h 3067120"/>
                <a:gd name="connsiteX3" fmla="*/ 3360 w 3604631"/>
                <a:gd name="connsiteY3" fmla="*/ 201686 h 3067120"/>
                <a:gd name="connsiteX4" fmla="*/ 2286608 w 3604631"/>
                <a:gd name="connsiteY4" fmla="*/ 989085 h 3067120"/>
                <a:gd name="connsiteX5" fmla="*/ 2998470 w 3604631"/>
                <a:gd name="connsiteY5" fmla="*/ 952570 h 3067120"/>
                <a:gd name="connsiteX6" fmla="*/ 3604631 w 3604631"/>
                <a:gd name="connsiteY6" fmla="*/ 3067120 h 3067120"/>
                <a:gd name="connsiteX0" fmla="*/ 2296531 w 3604631"/>
                <a:gd name="connsiteY0" fmla="*/ 122217 h 3068617"/>
                <a:gd name="connsiteX1" fmla="*/ 2480681 w 3604631"/>
                <a:gd name="connsiteY1" fmla="*/ 1567 h 3068617"/>
                <a:gd name="connsiteX2" fmla="*/ 3360 w 3604631"/>
                <a:gd name="connsiteY2" fmla="*/ 203183 h 3068617"/>
                <a:gd name="connsiteX3" fmla="*/ 2286608 w 3604631"/>
                <a:gd name="connsiteY3" fmla="*/ 990582 h 3068617"/>
                <a:gd name="connsiteX4" fmla="*/ 2998470 w 3604631"/>
                <a:gd name="connsiteY4" fmla="*/ 954067 h 3068617"/>
                <a:gd name="connsiteX5" fmla="*/ 3604631 w 3604631"/>
                <a:gd name="connsiteY5" fmla="*/ 3068617 h 3068617"/>
                <a:gd name="connsiteX0" fmla="*/ 2296531 w 3604631"/>
                <a:gd name="connsiteY0" fmla="*/ 0 h 2946400"/>
                <a:gd name="connsiteX1" fmla="*/ 3360 w 3604631"/>
                <a:gd name="connsiteY1" fmla="*/ 80966 h 2946400"/>
                <a:gd name="connsiteX2" fmla="*/ 2286608 w 3604631"/>
                <a:gd name="connsiteY2" fmla="*/ 868365 h 2946400"/>
                <a:gd name="connsiteX3" fmla="*/ 2998470 w 3604631"/>
                <a:gd name="connsiteY3" fmla="*/ 831850 h 2946400"/>
                <a:gd name="connsiteX4" fmla="*/ 3604631 w 3604631"/>
                <a:gd name="connsiteY4" fmla="*/ 2946400 h 2946400"/>
                <a:gd name="connsiteX0" fmla="*/ 3360 w 3604631"/>
                <a:gd name="connsiteY0" fmla="*/ 0 h 2865434"/>
                <a:gd name="connsiteX1" fmla="*/ 2286608 w 3604631"/>
                <a:gd name="connsiteY1" fmla="*/ 787399 h 2865434"/>
                <a:gd name="connsiteX2" fmla="*/ 2998470 w 3604631"/>
                <a:gd name="connsiteY2" fmla="*/ 750884 h 2865434"/>
                <a:gd name="connsiteX3" fmla="*/ 3604631 w 3604631"/>
                <a:gd name="connsiteY3" fmla="*/ 2865434 h 2865434"/>
                <a:gd name="connsiteX0" fmla="*/ 3610 w 3604881"/>
                <a:gd name="connsiteY0" fmla="*/ 0 h 2865434"/>
                <a:gd name="connsiteX1" fmla="*/ 2286858 w 3604881"/>
                <a:gd name="connsiteY1" fmla="*/ 787399 h 2865434"/>
                <a:gd name="connsiteX2" fmla="*/ 2998720 w 3604881"/>
                <a:gd name="connsiteY2" fmla="*/ 750884 h 2865434"/>
                <a:gd name="connsiteX3" fmla="*/ 3604881 w 3604881"/>
                <a:gd name="connsiteY3" fmla="*/ 2865434 h 2865434"/>
                <a:gd name="connsiteX0" fmla="*/ 22224 w 3623495"/>
                <a:gd name="connsiteY0" fmla="*/ 9273 h 2874707"/>
                <a:gd name="connsiteX1" fmla="*/ 2305472 w 3623495"/>
                <a:gd name="connsiteY1" fmla="*/ 796672 h 2874707"/>
                <a:gd name="connsiteX2" fmla="*/ 3017334 w 3623495"/>
                <a:gd name="connsiteY2" fmla="*/ 760157 h 2874707"/>
                <a:gd name="connsiteX3" fmla="*/ 3623495 w 362349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47374 w 3653535"/>
                <a:gd name="connsiteY2" fmla="*/ 760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262539 w 3653535"/>
                <a:gd name="connsiteY3" fmla="*/ 1199897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2873084 w 3653535"/>
                <a:gd name="connsiteY2" fmla="*/ 633157 h 2874707"/>
                <a:gd name="connsiteX3" fmla="*/ 3057937 w 3653535"/>
                <a:gd name="connsiteY3" fmla="*/ 796672 h 2874707"/>
                <a:gd name="connsiteX4" fmla="*/ 3653535 w 3653535"/>
                <a:gd name="connsiteY4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1952 w 3653535"/>
                <a:gd name="connsiteY0" fmla="*/ 9273 h 2874707"/>
                <a:gd name="connsiteX1" fmla="*/ 2335512 w 3653535"/>
                <a:gd name="connsiteY1" fmla="*/ 796672 h 2874707"/>
                <a:gd name="connsiteX2" fmla="*/ 3057937 w 3653535"/>
                <a:gd name="connsiteY2" fmla="*/ 796672 h 2874707"/>
                <a:gd name="connsiteX3" fmla="*/ 3653535 w 3653535"/>
                <a:gd name="connsiteY3" fmla="*/ 2874707 h 2874707"/>
                <a:gd name="connsiteX0" fmla="*/ 22470 w 3654053"/>
                <a:gd name="connsiteY0" fmla="*/ 11439 h 2876873"/>
                <a:gd name="connsiteX1" fmla="*/ 2336030 w 3654053"/>
                <a:gd name="connsiteY1" fmla="*/ 798838 h 2876873"/>
                <a:gd name="connsiteX2" fmla="*/ 3058455 w 3654053"/>
                <a:gd name="connsiteY2" fmla="*/ 798838 h 2876873"/>
                <a:gd name="connsiteX3" fmla="*/ 3654053 w 3654053"/>
                <a:gd name="connsiteY3" fmla="*/ 2876873 h 2876873"/>
                <a:gd name="connsiteX0" fmla="*/ 25036 w 3656619"/>
                <a:gd name="connsiteY0" fmla="*/ 10843 h 2876277"/>
                <a:gd name="connsiteX1" fmla="*/ 2091053 w 3656619"/>
                <a:gd name="connsiteY1" fmla="*/ 858567 h 2876277"/>
                <a:gd name="connsiteX2" fmla="*/ 3061021 w 3656619"/>
                <a:gd name="connsiteY2" fmla="*/ 798242 h 2876277"/>
                <a:gd name="connsiteX3" fmla="*/ 3656619 w 3656619"/>
                <a:gd name="connsiteY3" fmla="*/ 2876277 h 2876277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2770510 w 3656592"/>
                <a:gd name="connsiteY2" fmla="*/ 621024 h 2876859"/>
                <a:gd name="connsiteX3" fmla="*/ 3060994 w 3656592"/>
                <a:gd name="connsiteY3" fmla="*/ 798824 h 2876859"/>
                <a:gd name="connsiteX4" fmla="*/ 3656592 w 3656592"/>
                <a:gd name="connsiteY4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009 w 3656592"/>
                <a:gd name="connsiteY0" fmla="*/ 11425 h 2876859"/>
                <a:gd name="connsiteX1" fmla="*/ 2091026 w 3656592"/>
                <a:gd name="connsiteY1" fmla="*/ 859149 h 2876859"/>
                <a:gd name="connsiteX2" fmla="*/ 3060994 w 3656592"/>
                <a:gd name="connsiteY2" fmla="*/ 798824 h 2876859"/>
                <a:gd name="connsiteX3" fmla="*/ 3656592 w 3656592"/>
                <a:gd name="connsiteY3" fmla="*/ 2876859 h 2876859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891 w 3657474"/>
                <a:gd name="connsiteY0" fmla="*/ 11792 h 2877226"/>
                <a:gd name="connsiteX1" fmla="*/ 2091908 w 3657474"/>
                <a:gd name="connsiteY1" fmla="*/ 859516 h 2877226"/>
                <a:gd name="connsiteX2" fmla="*/ 3061876 w 3657474"/>
                <a:gd name="connsiteY2" fmla="*/ 799191 h 2877226"/>
                <a:gd name="connsiteX3" fmla="*/ 3657474 w 3657474"/>
                <a:gd name="connsiteY3" fmla="*/ 2877226 h 2877226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283 w 3656866"/>
                <a:gd name="connsiteY0" fmla="*/ 11689 h 2877123"/>
                <a:gd name="connsiteX1" fmla="*/ 2141819 w 3656866"/>
                <a:gd name="connsiteY1" fmla="*/ 868938 h 2877123"/>
                <a:gd name="connsiteX2" fmla="*/ 3061268 w 3656866"/>
                <a:gd name="connsiteY2" fmla="*/ 799088 h 2877123"/>
                <a:gd name="connsiteX3" fmla="*/ 3656866 w 3656866"/>
                <a:gd name="connsiteY3" fmla="*/ 2877123 h 2877123"/>
                <a:gd name="connsiteX0" fmla="*/ 25666 w 3657249"/>
                <a:gd name="connsiteY0" fmla="*/ 11265 h 2876699"/>
                <a:gd name="connsiteX1" fmla="*/ 2142202 w 3657249"/>
                <a:gd name="connsiteY1" fmla="*/ 868514 h 2876699"/>
                <a:gd name="connsiteX2" fmla="*/ 3061651 w 3657249"/>
                <a:gd name="connsiteY2" fmla="*/ 798664 h 2876699"/>
                <a:gd name="connsiteX3" fmla="*/ 3657249 w 3657249"/>
                <a:gd name="connsiteY3" fmla="*/ 2876699 h 2876699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145160 h 3010594"/>
                <a:gd name="connsiteX1" fmla="*/ 2142202 w 3657249"/>
                <a:gd name="connsiteY1" fmla="*/ 1002409 h 3010594"/>
                <a:gd name="connsiteX2" fmla="*/ 3035502 w 3657249"/>
                <a:gd name="connsiteY2" fmla="*/ 63899 h 3010594"/>
                <a:gd name="connsiteX3" fmla="*/ 3657249 w 3657249"/>
                <a:gd name="connsiteY3" fmla="*/ 3010594 h 3010594"/>
                <a:gd name="connsiteX0" fmla="*/ 25666 w 3657249"/>
                <a:gd name="connsiteY0" fmla="*/ 82151 h 2947585"/>
                <a:gd name="connsiteX1" fmla="*/ 2142202 w 3657249"/>
                <a:gd name="connsiteY1" fmla="*/ 939400 h 2947585"/>
                <a:gd name="connsiteX2" fmla="*/ 3035502 w 3657249"/>
                <a:gd name="connsiteY2" fmla="*/ 890 h 2947585"/>
                <a:gd name="connsiteX3" fmla="*/ 3657249 w 3657249"/>
                <a:gd name="connsiteY3" fmla="*/ 2947585 h 2947585"/>
                <a:gd name="connsiteX0" fmla="*/ 25666 w 3657249"/>
                <a:gd name="connsiteY0" fmla="*/ 291466 h 3156900"/>
                <a:gd name="connsiteX1" fmla="*/ 2142202 w 3657249"/>
                <a:gd name="connsiteY1" fmla="*/ 1148715 h 3156900"/>
                <a:gd name="connsiteX2" fmla="*/ 2905473 w 3657249"/>
                <a:gd name="connsiteY2" fmla="*/ 337734 h 3156900"/>
                <a:gd name="connsiteX3" fmla="*/ 3035502 w 3657249"/>
                <a:gd name="connsiteY3" fmla="*/ 210205 h 3156900"/>
                <a:gd name="connsiteX4" fmla="*/ 3657249 w 3657249"/>
                <a:gd name="connsiteY4" fmla="*/ 3156900 h 3156900"/>
                <a:gd name="connsiteX0" fmla="*/ 25666 w 3657249"/>
                <a:gd name="connsiteY0" fmla="*/ 258994 h 3124428"/>
                <a:gd name="connsiteX1" fmla="*/ 2142202 w 3657249"/>
                <a:gd name="connsiteY1" fmla="*/ 1116243 h 3124428"/>
                <a:gd name="connsiteX2" fmla="*/ 2905473 w 3657249"/>
                <a:gd name="connsiteY2" fmla="*/ 305262 h 3124428"/>
                <a:gd name="connsiteX3" fmla="*/ 3035502 w 3657249"/>
                <a:gd name="connsiteY3" fmla="*/ 177733 h 3124428"/>
                <a:gd name="connsiteX4" fmla="*/ 3657249 w 3657249"/>
                <a:gd name="connsiteY4" fmla="*/ 3124428 h 3124428"/>
                <a:gd name="connsiteX0" fmla="*/ 25666 w 3657249"/>
                <a:gd name="connsiteY0" fmla="*/ 289176 h 3154610"/>
                <a:gd name="connsiteX1" fmla="*/ 2142202 w 3657249"/>
                <a:gd name="connsiteY1" fmla="*/ 1146425 h 3154610"/>
                <a:gd name="connsiteX2" fmla="*/ 2729901 w 3657249"/>
                <a:gd name="connsiteY2" fmla="*/ 199276 h 3154610"/>
                <a:gd name="connsiteX3" fmla="*/ 3035502 w 3657249"/>
                <a:gd name="connsiteY3" fmla="*/ 207915 h 3154610"/>
                <a:gd name="connsiteX4" fmla="*/ 3657249 w 3657249"/>
                <a:gd name="connsiteY4" fmla="*/ 3154610 h 3154610"/>
                <a:gd name="connsiteX0" fmla="*/ 25666 w 3657249"/>
                <a:gd name="connsiteY0" fmla="*/ 137814 h 3003248"/>
                <a:gd name="connsiteX1" fmla="*/ 2142202 w 3657249"/>
                <a:gd name="connsiteY1" fmla="*/ 995063 h 3003248"/>
                <a:gd name="connsiteX2" fmla="*/ 3035502 w 3657249"/>
                <a:gd name="connsiteY2" fmla="*/ 56553 h 3003248"/>
                <a:gd name="connsiteX3" fmla="*/ 3657249 w 3657249"/>
                <a:gd name="connsiteY3" fmla="*/ 3003248 h 3003248"/>
                <a:gd name="connsiteX0" fmla="*/ 18770 w 3650353"/>
                <a:gd name="connsiteY0" fmla="*/ 202770 h 3068204"/>
                <a:gd name="connsiteX1" fmla="*/ 2912309 w 3650353"/>
                <a:gd name="connsiteY1" fmla="*/ 261792 h 3068204"/>
                <a:gd name="connsiteX2" fmla="*/ 3028606 w 3650353"/>
                <a:gd name="connsiteY2" fmla="*/ 121509 h 3068204"/>
                <a:gd name="connsiteX3" fmla="*/ 3650353 w 3650353"/>
                <a:gd name="connsiteY3" fmla="*/ 3068204 h 3068204"/>
                <a:gd name="connsiteX0" fmla="*/ 18770 w 3650353"/>
                <a:gd name="connsiteY0" fmla="*/ 199222 h 3064656"/>
                <a:gd name="connsiteX1" fmla="*/ 2912309 w 3650353"/>
                <a:gd name="connsiteY1" fmla="*/ 258244 h 3064656"/>
                <a:gd name="connsiteX2" fmla="*/ 3028606 w 3650353"/>
                <a:gd name="connsiteY2" fmla="*/ 117961 h 3064656"/>
                <a:gd name="connsiteX3" fmla="*/ 3650353 w 3650353"/>
                <a:gd name="connsiteY3" fmla="*/ 3064656 h 3064656"/>
                <a:gd name="connsiteX0" fmla="*/ 16591 w 3648174"/>
                <a:gd name="connsiteY0" fmla="*/ 199222 h 3064656"/>
                <a:gd name="connsiteX1" fmla="*/ 2910130 w 3648174"/>
                <a:gd name="connsiteY1" fmla="*/ 258244 h 3064656"/>
                <a:gd name="connsiteX2" fmla="*/ 3026427 w 3648174"/>
                <a:gd name="connsiteY2" fmla="*/ 117961 h 3064656"/>
                <a:gd name="connsiteX3" fmla="*/ 3648174 w 3648174"/>
                <a:gd name="connsiteY3" fmla="*/ 3064656 h 3064656"/>
                <a:gd name="connsiteX0" fmla="*/ 16744 w 3648327"/>
                <a:gd name="connsiteY0" fmla="*/ 193349 h 3058783"/>
                <a:gd name="connsiteX1" fmla="*/ 2880399 w 3648327"/>
                <a:gd name="connsiteY1" fmla="*/ 289935 h 3058783"/>
                <a:gd name="connsiteX2" fmla="*/ 3026580 w 3648327"/>
                <a:gd name="connsiteY2" fmla="*/ 112088 h 3058783"/>
                <a:gd name="connsiteX3" fmla="*/ 3648327 w 3648327"/>
                <a:gd name="connsiteY3" fmla="*/ 3058783 h 3058783"/>
                <a:gd name="connsiteX0" fmla="*/ 16744 w 3648327"/>
                <a:gd name="connsiteY0" fmla="*/ 195481 h 3060915"/>
                <a:gd name="connsiteX1" fmla="*/ 2880399 w 3648327"/>
                <a:gd name="connsiteY1" fmla="*/ 277981 h 3060915"/>
                <a:gd name="connsiteX2" fmla="*/ 3026580 w 3648327"/>
                <a:gd name="connsiteY2" fmla="*/ 114220 h 3060915"/>
                <a:gd name="connsiteX3" fmla="*/ 3648327 w 3648327"/>
                <a:gd name="connsiteY3" fmla="*/ 3060915 h 3060915"/>
                <a:gd name="connsiteX0" fmla="*/ 16940 w 3648523"/>
                <a:gd name="connsiteY0" fmla="*/ 192655 h 3058089"/>
                <a:gd name="connsiteX1" fmla="*/ 2843240 w 3648523"/>
                <a:gd name="connsiteY1" fmla="*/ 293937 h 3058089"/>
                <a:gd name="connsiteX2" fmla="*/ 3026776 w 3648523"/>
                <a:gd name="connsiteY2" fmla="*/ 111394 h 3058089"/>
                <a:gd name="connsiteX3" fmla="*/ 3648523 w 3648523"/>
                <a:gd name="connsiteY3" fmla="*/ 3058089 h 3058089"/>
                <a:gd name="connsiteX0" fmla="*/ 16940 w 3648523"/>
                <a:gd name="connsiteY0" fmla="*/ 205653 h 3071087"/>
                <a:gd name="connsiteX1" fmla="*/ 2843240 w 3648523"/>
                <a:gd name="connsiteY1" fmla="*/ 306935 h 3071087"/>
                <a:gd name="connsiteX2" fmla="*/ 3026776 w 3648523"/>
                <a:gd name="connsiteY2" fmla="*/ 124392 h 3071087"/>
                <a:gd name="connsiteX3" fmla="*/ 3648523 w 3648523"/>
                <a:gd name="connsiteY3" fmla="*/ 3071087 h 3071087"/>
                <a:gd name="connsiteX0" fmla="*/ 0 w 3631583"/>
                <a:gd name="connsiteY0" fmla="*/ 277549 h 3142983"/>
                <a:gd name="connsiteX1" fmla="*/ 3009836 w 3631583"/>
                <a:gd name="connsiteY1" fmla="*/ 196288 h 3142983"/>
                <a:gd name="connsiteX2" fmla="*/ 3631583 w 3631583"/>
                <a:gd name="connsiteY2" fmla="*/ 3142983 h 3142983"/>
                <a:gd name="connsiteX0" fmla="*/ 0 w 1027877"/>
                <a:gd name="connsiteY0" fmla="*/ 183415 h 3175627"/>
                <a:gd name="connsiteX1" fmla="*/ 406130 w 1027877"/>
                <a:gd name="connsiteY1" fmla="*/ 228932 h 3175627"/>
                <a:gd name="connsiteX2" fmla="*/ 1027877 w 1027877"/>
                <a:gd name="connsiteY2" fmla="*/ 3175627 h 3175627"/>
                <a:gd name="connsiteX0" fmla="*/ 0 w 621747"/>
                <a:gd name="connsiteY0" fmla="*/ 890 h 2947585"/>
                <a:gd name="connsiteX1" fmla="*/ 621747 w 621747"/>
                <a:gd name="connsiteY1" fmla="*/ 2947585 h 294758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  <a:gd name="connsiteX0" fmla="*/ 0 w 621747"/>
                <a:gd name="connsiteY0" fmla="*/ 0 h 2946695"/>
                <a:gd name="connsiteX1" fmla="*/ 621747 w 621747"/>
                <a:gd name="connsiteY1" fmla="*/ 2946695 h 294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747" h="2946695">
                  <a:moveTo>
                    <a:pt x="0" y="0"/>
                  </a:moveTo>
                  <a:cubicBezTo>
                    <a:pt x="194983" y="24146"/>
                    <a:pt x="513367" y="2673820"/>
                    <a:pt x="621747" y="2946695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600997" y="3513261"/>
              <a:ext cx="5330403" cy="3152525"/>
            </a:xfrm>
            <a:custGeom>
              <a:avLst/>
              <a:gdLst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510"/>
                <a:gd name="connsiteX1" fmla="*/ 166687 w 2590800"/>
                <a:gd name="connsiteY1" fmla="*/ 2416818 h 2809510"/>
                <a:gd name="connsiteX2" fmla="*/ 219075 w 2590800"/>
                <a:gd name="connsiteY2" fmla="*/ 2431106 h 2809510"/>
                <a:gd name="connsiteX3" fmla="*/ 333375 w 2590800"/>
                <a:gd name="connsiteY3" fmla="*/ 2602556 h 2809510"/>
                <a:gd name="connsiteX4" fmla="*/ 400050 w 2590800"/>
                <a:gd name="connsiteY4" fmla="*/ 2573981 h 2809510"/>
                <a:gd name="connsiteX5" fmla="*/ 457200 w 2590800"/>
                <a:gd name="connsiteY5" fmla="*/ 2645418 h 2809510"/>
                <a:gd name="connsiteX6" fmla="*/ 1524000 w 2590800"/>
                <a:gd name="connsiteY6" fmla="*/ 149868 h 2809510"/>
                <a:gd name="connsiteX7" fmla="*/ 2152650 w 2590800"/>
                <a:gd name="connsiteY7" fmla="*/ 292743 h 2809510"/>
                <a:gd name="connsiteX8" fmla="*/ 2590800 w 2590800"/>
                <a:gd name="connsiteY8" fmla="*/ 378468 h 2809510"/>
                <a:gd name="connsiteX0" fmla="*/ 0 w 2590800"/>
                <a:gd name="connsiteY0" fmla="*/ 2569218 h 2809812"/>
                <a:gd name="connsiteX1" fmla="*/ 166687 w 2590800"/>
                <a:gd name="connsiteY1" fmla="*/ 2416818 h 2809812"/>
                <a:gd name="connsiteX2" fmla="*/ 219075 w 2590800"/>
                <a:gd name="connsiteY2" fmla="*/ 2431106 h 2809812"/>
                <a:gd name="connsiteX3" fmla="*/ 326231 w 2590800"/>
                <a:gd name="connsiteY3" fmla="*/ 2593031 h 2809812"/>
                <a:gd name="connsiteX4" fmla="*/ 400050 w 2590800"/>
                <a:gd name="connsiteY4" fmla="*/ 2573981 h 2809812"/>
                <a:gd name="connsiteX5" fmla="*/ 457200 w 2590800"/>
                <a:gd name="connsiteY5" fmla="*/ 2645418 h 2809812"/>
                <a:gd name="connsiteX6" fmla="*/ 1524000 w 2590800"/>
                <a:gd name="connsiteY6" fmla="*/ 149868 h 2809812"/>
                <a:gd name="connsiteX7" fmla="*/ 2152650 w 2590800"/>
                <a:gd name="connsiteY7" fmla="*/ 292743 h 2809812"/>
                <a:gd name="connsiteX8" fmla="*/ 2590800 w 2590800"/>
                <a:gd name="connsiteY8" fmla="*/ 378468 h 2809812"/>
                <a:gd name="connsiteX0" fmla="*/ 0 w 2590800"/>
                <a:gd name="connsiteY0" fmla="*/ 2569218 h 2645440"/>
                <a:gd name="connsiteX1" fmla="*/ 166687 w 2590800"/>
                <a:gd name="connsiteY1" fmla="*/ 2416818 h 2645440"/>
                <a:gd name="connsiteX2" fmla="*/ 219075 w 2590800"/>
                <a:gd name="connsiteY2" fmla="*/ 2431106 h 2645440"/>
                <a:gd name="connsiteX3" fmla="*/ 326231 w 2590800"/>
                <a:gd name="connsiteY3" fmla="*/ 2593031 h 2645440"/>
                <a:gd name="connsiteX4" fmla="*/ 400050 w 2590800"/>
                <a:gd name="connsiteY4" fmla="*/ 2573981 h 2645440"/>
                <a:gd name="connsiteX5" fmla="*/ 457200 w 2590800"/>
                <a:gd name="connsiteY5" fmla="*/ 2645418 h 2645440"/>
                <a:gd name="connsiteX6" fmla="*/ 1524000 w 2590800"/>
                <a:gd name="connsiteY6" fmla="*/ 149868 h 2645440"/>
                <a:gd name="connsiteX7" fmla="*/ 2152650 w 2590800"/>
                <a:gd name="connsiteY7" fmla="*/ 292743 h 2645440"/>
                <a:gd name="connsiteX8" fmla="*/ 2590800 w 2590800"/>
                <a:gd name="connsiteY8" fmla="*/ 378468 h 2645440"/>
                <a:gd name="connsiteX0" fmla="*/ 0 w 2590800"/>
                <a:gd name="connsiteY0" fmla="*/ 2567836 h 2625008"/>
                <a:gd name="connsiteX1" fmla="*/ 166687 w 2590800"/>
                <a:gd name="connsiteY1" fmla="*/ 2415436 h 2625008"/>
                <a:gd name="connsiteX2" fmla="*/ 219075 w 2590800"/>
                <a:gd name="connsiteY2" fmla="*/ 2429724 h 2625008"/>
                <a:gd name="connsiteX3" fmla="*/ 326231 w 2590800"/>
                <a:gd name="connsiteY3" fmla="*/ 2591649 h 2625008"/>
                <a:gd name="connsiteX4" fmla="*/ 400050 w 2590800"/>
                <a:gd name="connsiteY4" fmla="*/ 2572599 h 2625008"/>
                <a:gd name="connsiteX5" fmla="*/ 509588 w 2590800"/>
                <a:gd name="connsiteY5" fmla="*/ 2624986 h 2625008"/>
                <a:gd name="connsiteX6" fmla="*/ 1524000 w 2590800"/>
                <a:gd name="connsiteY6" fmla="*/ 148486 h 2625008"/>
                <a:gd name="connsiteX7" fmla="*/ 2152650 w 2590800"/>
                <a:gd name="connsiteY7" fmla="*/ 291361 h 2625008"/>
                <a:gd name="connsiteX8" fmla="*/ 2590800 w 2590800"/>
                <a:gd name="connsiteY8" fmla="*/ 377086 h 2625008"/>
                <a:gd name="connsiteX0" fmla="*/ 0 w 2590800"/>
                <a:gd name="connsiteY0" fmla="*/ 2567836 h 2628898"/>
                <a:gd name="connsiteX1" fmla="*/ 166687 w 2590800"/>
                <a:gd name="connsiteY1" fmla="*/ 2415436 h 2628898"/>
                <a:gd name="connsiteX2" fmla="*/ 219075 w 2590800"/>
                <a:gd name="connsiteY2" fmla="*/ 2429724 h 2628898"/>
                <a:gd name="connsiteX3" fmla="*/ 326231 w 2590800"/>
                <a:gd name="connsiteY3" fmla="*/ 2591649 h 2628898"/>
                <a:gd name="connsiteX4" fmla="*/ 400050 w 2590800"/>
                <a:gd name="connsiteY4" fmla="*/ 2572599 h 2628898"/>
                <a:gd name="connsiteX5" fmla="*/ 509588 w 2590800"/>
                <a:gd name="connsiteY5" fmla="*/ 2624986 h 2628898"/>
                <a:gd name="connsiteX6" fmla="*/ 1524000 w 2590800"/>
                <a:gd name="connsiteY6" fmla="*/ 148486 h 2628898"/>
                <a:gd name="connsiteX7" fmla="*/ 2152650 w 2590800"/>
                <a:gd name="connsiteY7" fmla="*/ 291361 h 2628898"/>
                <a:gd name="connsiteX8" fmla="*/ 2590800 w 2590800"/>
                <a:gd name="connsiteY8" fmla="*/ 377086 h 2628898"/>
                <a:gd name="connsiteX0" fmla="*/ 0 w 2590800"/>
                <a:gd name="connsiteY0" fmla="*/ 2567836 h 2629624"/>
                <a:gd name="connsiteX1" fmla="*/ 166687 w 2590800"/>
                <a:gd name="connsiteY1" fmla="*/ 2415436 h 2629624"/>
                <a:gd name="connsiteX2" fmla="*/ 219075 w 2590800"/>
                <a:gd name="connsiteY2" fmla="*/ 2429724 h 2629624"/>
                <a:gd name="connsiteX3" fmla="*/ 326231 w 2590800"/>
                <a:gd name="connsiteY3" fmla="*/ 2591649 h 2629624"/>
                <a:gd name="connsiteX4" fmla="*/ 400050 w 2590800"/>
                <a:gd name="connsiteY4" fmla="*/ 2572599 h 2629624"/>
                <a:gd name="connsiteX5" fmla="*/ 509588 w 2590800"/>
                <a:gd name="connsiteY5" fmla="*/ 2624986 h 2629624"/>
                <a:gd name="connsiteX6" fmla="*/ 1524000 w 2590800"/>
                <a:gd name="connsiteY6" fmla="*/ 148486 h 2629624"/>
                <a:gd name="connsiteX7" fmla="*/ 2152650 w 2590800"/>
                <a:gd name="connsiteY7" fmla="*/ 291361 h 2629624"/>
                <a:gd name="connsiteX8" fmla="*/ 2590800 w 2590800"/>
                <a:gd name="connsiteY8" fmla="*/ 377086 h 2629624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67836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55930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555930 h 2628672"/>
                <a:gd name="connsiteX1" fmla="*/ 166687 w 2590800"/>
                <a:gd name="connsiteY1" fmla="*/ 2415436 h 2628672"/>
                <a:gd name="connsiteX2" fmla="*/ 219075 w 2590800"/>
                <a:gd name="connsiteY2" fmla="*/ 2429724 h 2628672"/>
                <a:gd name="connsiteX3" fmla="*/ 326231 w 2590800"/>
                <a:gd name="connsiteY3" fmla="*/ 2591649 h 2628672"/>
                <a:gd name="connsiteX4" fmla="*/ 400050 w 2590800"/>
                <a:gd name="connsiteY4" fmla="*/ 2572599 h 2628672"/>
                <a:gd name="connsiteX5" fmla="*/ 509588 w 2590800"/>
                <a:gd name="connsiteY5" fmla="*/ 2624986 h 2628672"/>
                <a:gd name="connsiteX6" fmla="*/ 1524000 w 2590800"/>
                <a:gd name="connsiteY6" fmla="*/ 148486 h 2628672"/>
                <a:gd name="connsiteX7" fmla="*/ 2152650 w 2590800"/>
                <a:gd name="connsiteY7" fmla="*/ 291361 h 2628672"/>
                <a:gd name="connsiteX8" fmla="*/ 2590800 w 2590800"/>
                <a:gd name="connsiteY8" fmla="*/ 377086 h 2628672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590800"/>
                <a:gd name="connsiteY0" fmla="*/ 2468954 h 2541696"/>
                <a:gd name="connsiteX1" fmla="*/ 166687 w 2590800"/>
                <a:gd name="connsiteY1" fmla="*/ 2328460 h 2541696"/>
                <a:gd name="connsiteX2" fmla="*/ 219075 w 2590800"/>
                <a:gd name="connsiteY2" fmla="*/ 2342748 h 2541696"/>
                <a:gd name="connsiteX3" fmla="*/ 326231 w 2590800"/>
                <a:gd name="connsiteY3" fmla="*/ 2504673 h 2541696"/>
                <a:gd name="connsiteX4" fmla="*/ 400050 w 2590800"/>
                <a:gd name="connsiteY4" fmla="*/ 2485623 h 2541696"/>
                <a:gd name="connsiteX5" fmla="*/ 509588 w 2590800"/>
                <a:gd name="connsiteY5" fmla="*/ 2538010 h 2541696"/>
                <a:gd name="connsiteX6" fmla="*/ 1524000 w 2590800"/>
                <a:gd name="connsiteY6" fmla="*/ 61510 h 2541696"/>
                <a:gd name="connsiteX7" fmla="*/ 2152650 w 2590800"/>
                <a:gd name="connsiteY7" fmla="*/ 204385 h 2541696"/>
                <a:gd name="connsiteX8" fmla="*/ 2590800 w 2590800"/>
                <a:gd name="connsiteY8" fmla="*/ 290110 h 2541696"/>
                <a:gd name="connsiteX0" fmla="*/ 0 w 2650704"/>
                <a:gd name="connsiteY0" fmla="*/ 2461563 h 2534305"/>
                <a:gd name="connsiteX1" fmla="*/ 166687 w 2650704"/>
                <a:gd name="connsiteY1" fmla="*/ 2321069 h 2534305"/>
                <a:gd name="connsiteX2" fmla="*/ 219075 w 2650704"/>
                <a:gd name="connsiteY2" fmla="*/ 2335357 h 2534305"/>
                <a:gd name="connsiteX3" fmla="*/ 326231 w 2650704"/>
                <a:gd name="connsiteY3" fmla="*/ 2497282 h 2534305"/>
                <a:gd name="connsiteX4" fmla="*/ 400050 w 2650704"/>
                <a:gd name="connsiteY4" fmla="*/ 2478232 h 2534305"/>
                <a:gd name="connsiteX5" fmla="*/ 509588 w 2650704"/>
                <a:gd name="connsiteY5" fmla="*/ 2530619 h 2534305"/>
                <a:gd name="connsiteX6" fmla="*/ 1524000 w 2650704"/>
                <a:gd name="connsiteY6" fmla="*/ 54119 h 2534305"/>
                <a:gd name="connsiteX7" fmla="*/ 2152650 w 2650704"/>
                <a:gd name="connsiteY7" fmla="*/ 196994 h 2534305"/>
                <a:gd name="connsiteX8" fmla="*/ 2590800 w 2650704"/>
                <a:gd name="connsiteY8" fmla="*/ 282719 h 2534305"/>
                <a:gd name="connsiteX0" fmla="*/ 0 w 2650704"/>
                <a:gd name="connsiteY0" fmla="*/ 2449308 h 2522050"/>
                <a:gd name="connsiteX1" fmla="*/ 166687 w 2650704"/>
                <a:gd name="connsiteY1" fmla="*/ 2308814 h 2522050"/>
                <a:gd name="connsiteX2" fmla="*/ 219075 w 2650704"/>
                <a:gd name="connsiteY2" fmla="*/ 2323102 h 2522050"/>
                <a:gd name="connsiteX3" fmla="*/ 326231 w 2650704"/>
                <a:gd name="connsiteY3" fmla="*/ 2485027 h 2522050"/>
                <a:gd name="connsiteX4" fmla="*/ 400050 w 2650704"/>
                <a:gd name="connsiteY4" fmla="*/ 2465977 h 2522050"/>
                <a:gd name="connsiteX5" fmla="*/ 509588 w 2650704"/>
                <a:gd name="connsiteY5" fmla="*/ 2518364 h 2522050"/>
                <a:gd name="connsiteX6" fmla="*/ 1524000 w 2650704"/>
                <a:gd name="connsiteY6" fmla="*/ 41864 h 2522050"/>
                <a:gd name="connsiteX7" fmla="*/ 2152650 w 2650704"/>
                <a:gd name="connsiteY7" fmla="*/ 184739 h 2522050"/>
                <a:gd name="connsiteX8" fmla="*/ 2590800 w 2650704"/>
                <a:gd name="connsiteY8" fmla="*/ 270464 h 2522050"/>
                <a:gd name="connsiteX0" fmla="*/ 0 w 2650704"/>
                <a:gd name="connsiteY0" fmla="*/ 2449308 h 2522050"/>
                <a:gd name="connsiteX1" fmla="*/ 166687 w 2650704"/>
                <a:gd name="connsiteY1" fmla="*/ 2308814 h 2522050"/>
                <a:gd name="connsiteX2" fmla="*/ 219075 w 2650704"/>
                <a:gd name="connsiteY2" fmla="*/ 2323102 h 2522050"/>
                <a:gd name="connsiteX3" fmla="*/ 326231 w 2650704"/>
                <a:gd name="connsiteY3" fmla="*/ 2485027 h 2522050"/>
                <a:gd name="connsiteX4" fmla="*/ 400050 w 2650704"/>
                <a:gd name="connsiteY4" fmla="*/ 2465977 h 2522050"/>
                <a:gd name="connsiteX5" fmla="*/ 509588 w 2650704"/>
                <a:gd name="connsiteY5" fmla="*/ 2518364 h 2522050"/>
                <a:gd name="connsiteX6" fmla="*/ 1524000 w 2650704"/>
                <a:gd name="connsiteY6" fmla="*/ 41864 h 2522050"/>
                <a:gd name="connsiteX7" fmla="*/ 2152650 w 2650704"/>
                <a:gd name="connsiteY7" fmla="*/ 184739 h 2522050"/>
                <a:gd name="connsiteX8" fmla="*/ 2590800 w 2650704"/>
                <a:gd name="connsiteY8" fmla="*/ 270464 h 2522050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50704"/>
                <a:gd name="connsiteY0" fmla="*/ 2437086 h 2509828"/>
                <a:gd name="connsiteX1" fmla="*/ 166687 w 2650704"/>
                <a:gd name="connsiteY1" fmla="*/ 2296592 h 2509828"/>
                <a:gd name="connsiteX2" fmla="*/ 219075 w 2650704"/>
                <a:gd name="connsiteY2" fmla="*/ 2310880 h 2509828"/>
                <a:gd name="connsiteX3" fmla="*/ 326231 w 2650704"/>
                <a:gd name="connsiteY3" fmla="*/ 2472805 h 2509828"/>
                <a:gd name="connsiteX4" fmla="*/ 400050 w 2650704"/>
                <a:gd name="connsiteY4" fmla="*/ 2453755 h 2509828"/>
                <a:gd name="connsiteX5" fmla="*/ 509588 w 2650704"/>
                <a:gd name="connsiteY5" fmla="*/ 2506142 h 2509828"/>
                <a:gd name="connsiteX6" fmla="*/ 1524000 w 2650704"/>
                <a:gd name="connsiteY6" fmla="*/ 29642 h 2509828"/>
                <a:gd name="connsiteX7" fmla="*/ 2152650 w 2650704"/>
                <a:gd name="connsiteY7" fmla="*/ 172517 h 2509828"/>
                <a:gd name="connsiteX8" fmla="*/ 2590800 w 2650704"/>
                <a:gd name="connsiteY8" fmla="*/ 258242 h 2509828"/>
                <a:gd name="connsiteX0" fmla="*/ 0 w 2666140"/>
                <a:gd name="connsiteY0" fmla="*/ 2407444 h 2480186"/>
                <a:gd name="connsiteX1" fmla="*/ 166687 w 2666140"/>
                <a:gd name="connsiteY1" fmla="*/ 2266950 h 2480186"/>
                <a:gd name="connsiteX2" fmla="*/ 219075 w 2666140"/>
                <a:gd name="connsiteY2" fmla="*/ 2281238 h 2480186"/>
                <a:gd name="connsiteX3" fmla="*/ 326231 w 2666140"/>
                <a:gd name="connsiteY3" fmla="*/ 2443163 h 2480186"/>
                <a:gd name="connsiteX4" fmla="*/ 400050 w 2666140"/>
                <a:gd name="connsiteY4" fmla="*/ 2424113 h 2480186"/>
                <a:gd name="connsiteX5" fmla="*/ 509588 w 2666140"/>
                <a:gd name="connsiteY5" fmla="*/ 2476500 h 2480186"/>
                <a:gd name="connsiteX6" fmla="*/ 1524000 w 2666140"/>
                <a:gd name="connsiteY6" fmla="*/ 0 h 2480186"/>
                <a:gd name="connsiteX7" fmla="*/ 2152650 w 2666140"/>
                <a:gd name="connsiteY7" fmla="*/ 142875 h 2480186"/>
                <a:gd name="connsiteX8" fmla="*/ 2590800 w 2666140"/>
                <a:gd name="connsiteY8" fmla="*/ 228600 h 2480186"/>
                <a:gd name="connsiteX0" fmla="*/ 0 w 2590800"/>
                <a:gd name="connsiteY0" fmla="*/ 2407444 h 2480186"/>
                <a:gd name="connsiteX1" fmla="*/ 166687 w 2590800"/>
                <a:gd name="connsiteY1" fmla="*/ 2266950 h 2480186"/>
                <a:gd name="connsiteX2" fmla="*/ 219075 w 2590800"/>
                <a:gd name="connsiteY2" fmla="*/ 2281238 h 2480186"/>
                <a:gd name="connsiteX3" fmla="*/ 326231 w 2590800"/>
                <a:gd name="connsiteY3" fmla="*/ 2443163 h 2480186"/>
                <a:gd name="connsiteX4" fmla="*/ 400050 w 2590800"/>
                <a:gd name="connsiteY4" fmla="*/ 2424113 h 2480186"/>
                <a:gd name="connsiteX5" fmla="*/ 509588 w 2590800"/>
                <a:gd name="connsiteY5" fmla="*/ 2476500 h 2480186"/>
                <a:gd name="connsiteX6" fmla="*/ 1524000 w 2590800"/>
                <a:gd name="connsiteY6" fmla="*/ 0 h 2480186"/>
                <a:gd name="connsiteX7" fmla="*/ 2152650 w 2590800"/>
                <a:gd name="connsiteY7" fmla="*/ 142875 h 2480186"/>
                <a:gd name="connsiteX8" fmla="*/ 2590800 w 2590800"/>
                <a:gd name="connsiteY8" fmla="*/ 228600 h 2480186"/>
                <a:gd name="connsiteX0" fmla="*/ 0 w 2590800"/>
                <a:gd name="connsiteY0" fmla="*/ 2407444 h 2480186"/>
                <a:gd name="connsiteX1" fmla="*/ 166687 w 2590800"/>
                <a:gd name="connsiteY1" fmla="*/ 2266950 h 2480186"/>
                <a:gd name="connsiteX2" fmla="*/ 219075 w 2590800"/>
                <a:gd name="connsiteY2" fmla="*/ 2281238 h 2480186"/>
                <a:gd name="connsiteX3" fmla="*/ 326231 w 2590800"/>
                <a:gd name="connsiteY3" fmla="*/ 2443163 h 2480186"/>
                <a:gd name="connsiteX4" fmla="*/ 400050 w 2590800"/>
                <a:gd name="connsiteY4" fmla="*/ 2424113 h 2480186"/>
                <a:gd name="connsiteX5" fmla="*/ 509588 w 2590800"/>
                <a:gd name="connsiteY5" fmla="*/ 2476500 h 2480186"/>
                <a:gd name="connsiteX6" fmla="*/ 1524000 w 2590800"/>
                <a:gd name="connsiteY6" fmla="*/ 0 h 2480186"/>
                <a:gd name="connsiteX7" fmla="*/ 2152650 w 2590800"/>
                <a:gd name="connsiteY7" fmla="*/ 142875 h 2480186"/>
                <a:gd name="connsiteX8" fmla="*/ 2528887 w 2590800"/>
                <a:gd name="connsiteY8" fmla="*/ 228599 h 2480186"/>
                <a:gd name="connsiteX9" fmla="*/ 2590800 w 2590800"/>
                <a:gd name="connsiteY9" fmla="*/ 228600 h 2480186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1 h 2896113"/>
                <a:gd name="connsiteX1" fmla="*/ 166687 w 5064125"/>
                <a:gd name="connsiteY1" fmla="*/ 2682877 h 2896113"/>
                <a:gd name="connsiteX2" fmla="*/ 219075 w 5064125"/>
                <a:gd name="connsiteY2" fmla="*/ 2697165 h 2896113"/>
                <a:gd name="connsiteX3" fmla="*/ 326231 w 5064125"/>
                <a:gd name="connsiteY3" fmla="*/ 2859090 h 2896113"/>
                <a:gd name="connsiteX4" fmla="*/ 400050 w 5064125"/>
                <a:gd name="connsiteY4" fmla="*/ 2840040 h 2896113"/>
                <a:gd name="connsiteX5" fmla="*/ 509588 w 5064125"/>
                <a:gd name="connsiteY5" fmla="*/ 2892427 h 2896113"/>
                <a:gd name="connsiteX6" fmla="*/ 1524000 w 5064125"/>
                <a:gd name="connsiteY6" fmla="*/ 415927 h 2896113"/>
                <a:gd name="connsiteX7" fmla="*/ 2152650 w 5064125"/>
                <a:gd name="connsiteY7" fmla="*/ 558802 h 2896113"/>
                <a:gd name="connsiteX8" fmla="*/ 2528887 w 5064125"/>
                <a:gd name="connsiteY8" fmla="*/ 644526 h 2896113"/>
                <a:gd name="connsiteX9" fmla="*/ 5064125 w 5064125"/>
                <a:gd name="connsiteY9" fmla="*/ 2 h 2896113"/>
                <a:gd name="connsiteX0" fmla="*/ 0 w 5064125"/>
                <a:gd name="connsiteY0" fmla="*/ 2823372 h 2896114"/>
                <a:gd name="connsiteX1" fmla="*/ 166687 w 5064125"/>
                <a:gd name="connsiteY1" fmla="*/ 2682878 h 2896114"/>
                <a:gd name="connsiteX2" fmla="*/ 219075 w 5064125"/>
                <a:gd name="connsiteY2" fmla="*/ 2697166 h 2896114"/>
                <a:gd name="connsiteX3" fmla="*/ 326231 w 5064125"/>
                <a:gd name="connsiteY3" fmla="*/ 2859091 h 2896114"/>
                <a:gd name="connsiteX4" fmla="*/ 400050 w 5064125"/>
                <a:gd name="connsiteY4" fmla="*/ 2840041 h 2896114"/>
                <a:gd name="connsiteX5" fmla="*/ 509588 w 5064125"/>
                <a:gd name="connsiteY5" fmla="*/ 2892428 h 2896114"/>
                <a:gd name="connsiteX6" fmla="*/ 1524000 w 5064125"/>
                <a:gd name="connsiteY6" fmla="*/ 415928 h 2896114"/>
                <a:gd name="connsiteX7" fmla="*/ 2152650 w 5064125"/>
                <a:gd name="connsiteY7" fmla="*/ 558803 h 2896114"/>
                <a:gd name="connsiteX8" fmla="*/ 2528887 w 5064125"/>
                <a:gd name="connsiteY8" fmla="*/ 644527 h 2896114"/>
                <a:gd name="connsiteX9" fmla="*/ 5064125 w 5064125"/>
                <a:gd name="connsiteY9" fmla="*/ 3 h 2896114"/>
                <a:gd name="connsiteX0" fmla="*/ 0 w 5153025"/>
                <a:gd name="connsiteY0" fmla="*/ 3029746 h 3102488"/>
                <a:gd name="connsiteX1" fmla="*/ 166687 w 5153025"/>
                <a:gd name="connsiteY1" fmla="*/ 2889252 h 3102488"/>
                <a:gd name="connsiteX2" fmla="*/ 219075 w 5153025"/>
                <a:gd name="connsiteY2" fmla="*/ 2903540 h 3102488"/>
                <a:gd name="connsiteX3" fmla="*/ 326231 w 5153025"/>
                <a:gd name="connsiteY3" fmla="*/ 3065465 h 3102488"/>
                <a:gd name="connsiteX4" fmla="*/ 400050 w 5153025"/>
                <a:gd name="connsiteY4" fmla="*/ 3046415 h 3102488"/>
                <a:gd name="connsiteX5" fmla="*/ 509588 w 5153025"/>
                <a:gd name="connsiteY5" fmla="*/ 3098802 h 3102488"/>
                <a:gd name="connsiteX6" fmla="*/ 1524000 w 5153025"/>
                <a:gd name="connsiteY6" fmla="*/ 622302 h 3102488"/>
                <a:gd name="connsiteX7" fmla="*/ 2152650 w 5153025"/>
                <a:gd name="connsiteY7" fmla="*/ 765177 h 3102488"/>
                <a:gd name="connsiteX8" fmla="*/ 2528887 w 5153025"/>
                <a:gd name="connsiteY8" fmla="*/ 850901 h 3102488"/>
                <a:gd name="connsiteX9" fmla="*/ 5153025 w 5153025"/>
                <a:gd name="connsiteY9" fmla="*/ 2 h 3102488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01775 w 5153025"/>
                <a:gd name="connsiteY6" fmla="*/ 625475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24000 w 5153025"/>
                <a:gd name="connsiteY6" fmla="*/ 6350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  <a:gd name="connsiteX0" fmla="*/ 0 w 5153025"/>
                <a:gd name="connsiteY0" fmla="*/ 3029744 h 3102486"/>
                <a:gd name="connsiteX1" fmla="*/ 166687 w 5153025"/>
                <a:gd name="connsiteY1" fmla="*/ 2889250 h 3102486"/>
                <a:gd name="connsiteX2" fmla="*/ 219075 w 5153025"/>
                <a:gd name="connsiteY2" fmla="*/ 2903538 h 3102486"/>
                <a:gd name="connsiteX3" fmla="*/ 326231 w 5153025"/>
                <a:gd name="connsiteY3" fmla="*/ 3065463 h 3102486"/>
                <a:gd name="connsiteX4" fmla="*/ 400050 w 5153025"/>
                <a:gd name="connsiteY4" fmla="*/ 3046413 h 3102486"/>
                <a:gd name="connsiteX5" fmla="*/ 509588 w 5153025"/>
                <a:gd name="connsiteY5" fmla="*/ 3098800 h 3102486"/>
                <a:gd name="connsiteX6" fmla="*/ 1533525 w 5153025"/>
                <a:gd name="connsiteY6" fmla="*/ 622300 h 3102486"/>
                <a:gd name="connsiteX7" fmla="*/ 2152650 w 5153025"/>
                <a:gd name="connsiteY7" fmla="*/ 765175 h 3102486"/>
                <a:gd name="connsiteX8" fmla="*/ 2528887 w 5153025"/>
                <a:gd name="connsiteY8" fmla="*/ 850899 h 3102486"/>
                <a:gd name="connsiteX9" fmla="*/ 5153025 w 5153025"/>
                <a:gd name="connsiteY9" fmla="*/ 0 h 310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3025" h="3102486">
                  <a:moveTo>
                    <a:pt x="0" y="3029744"/>
                  </a:moveTo>
                  <a:cubicBezTo>
                    <a:pt x="103187" y="3055541"/>
                    <a:pt x="153516" y="2881641"/>
                    <a:pt x="166687" y="2889250"/>
                  </a:cubicBezTo>
                  <a:cubicBezTo>
                    <a:pt x="213196" y="2937340"/>
                    <a:pt x="192484" y="2874169"/>
                    <a:pt x="219075" y="2903538"/>
                  </a:cubicBezTo>
                  <a:cubicBezTo>
                    <a:pt x="245666" y="2932907"/>
                    <a:pt x="262732" y="3046413"/>
                    <a:pt x="326231" y="3065463"/>
                  </a:cubicBezTo>
                  <a:cubicBezTo>
                    <a:pt x="389730" y="3084513"/>
                    <a:pt x="369491" y="3040857"/>
                    <a:pt x="400050" y="3046413"/>
                  </a:cubicBezTo>
                  <a:cubicBezTo>
                    <a:pt x="430609" y="3051969"/>
                    <a:pt x="409692" y="3118675"/>
                    <a:pt x="509588" y="3098800"/>
                  </a:cubicBezTo>
                  <a:cubicBezTo>
                    <a:pt x="801688" y="3036093"/>
                    <a:pt x="996156" y="763587"/>
                    <a:pt x="1533525" y="622300"/>
                  </a:cubicBezTo>
                  <a:cubicBezTo>
                    <a:pt x="1794669" y="735013"/>
                    <a:pt x="1828800" y="777875"/>
                    <a:pt x="2152650" y="765175"/>
                  </a:cubicBezTo>
                  <a:cubicBezTo>
                    <a:pt x="2300023" y="801687"/>
                    <a:pt x="2341562" y="833437"/>
                    <a:pt x="2528887" y="850899"/>
                  </a:cubicBezTo>
                  <a:cubicBezTo>
                    <a:pt x="2916237" y="906461"/>
                    <a:pt x="4582848" y="195262"/>
                    <a:pt x="5153025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00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49250"/>
            <a:ext cx="11029950" cy="101441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2543" y="1787434"/>
            <a:ext cx="9976486" cy="4831080"/>
          </a:xfrm>
        </p:spPr>
        <p:txBody>
          <a:bodyPr>
            <a:normAutofit/>
          </a:bodyPr>
          <a:lstStyle/>
          <a:p>
            <a:r>
              <a:rPr lang="en-US" dirty="0"/>
              <a:t>Determine suitability of training set</a:t>
            </a:r>
          </a:p>
          <a:p>
            <a:pPr lvl="1"/>
            <a:r>
              <a:rPr lang="en-US" dirty="0"/>
              <a:t>If a test sample yields a high model fit number (closer to 1), the training set is insufficient to predict the sample</a:t>
            </a:r>
          </a:p>
          <a:p>
            <a:pPr lvl="1"/>
            <a:r>
              <a:rPr lang="en-US" dirty="0"/>
              <a:t>If a test sample yields a very low model fit number (closer to 0), this indicates that the sample has similar spectral characteristics to the training set.  </a:t>
            </a:r>
          </a:p>
          <a:p>
            <a:pPr lvl="2"/>
            <a:r>
              <a:rPr lang="en-US" dirty="0"/>
              <a:t>The sample will be predicted with an accuracy determined by the robustness of the model using that particular training set</a:t>
            </a:r>
          </a:p>
          <a:p>
            <a:pPr marL="630000" lvl="2" indent="0">
              <a:buNone/>
            </a:pPr>
            <a:endParaRPr lang="en-US" dirty="0"/>
          </a:p>
          <a:p>
            <a:pPr marL="630000" lvl="2" indent="0">
              <a:buNone/>
            </a:pPr>
            <a:endParaRPr lang="en-US" dirty="0"/>
          </a:p>
          <a:p>
            <a:pPr marL="630000" lvl="2" indent="0">
              <a:buNone/>
            </a:pPr>
            <a:r>
              <a:rPr lang="en-US" dirty="0"/>
              <a:t>Contact support with any questions or comments at </a:t>
            </a:r>
            <a:r>
              <a:rPr lang="en-US" dirty="0">
                <a:hlinkClick r:id="rId2"/>
              </a:rPr>
              <a:t>support@felixinstruments.com</a:t>
            </a:r>
            <a:endParaRPr lang="en-US" dirty="0"/>
          </a:p>
          <a:p>
            <a:pPr marL="6300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240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0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14166</TotalTime>
  <Words>315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Gill Sans MT</vt:lpstr>
      <vt:lpstr>Wingdings 2</vt:lpstr>
      <vt:lpstr>Office Theme</vt:lpstr>
      <vt:lpstr>Dividend</vt:lpstr>
      <vt:lpstr>F-750 Model Fit Parameter</vt:lpstr>
      <vt:lpstr>Background: What is it?</vt:lpstr>
      <vt:lpstr>Background: Training Set Bounds</vt:lpstr>
      <vt:lpstr>Background: Wavelength Influence</vt:lpstr>
      <vt:lpstr>Calculation</vt:lpstr>
      <vt:lpstr>PowerPoint Presentation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Christian</dc:creator>
  <cp:lastModifiedBy>Carlee Michelson</cp:lastModifiedBy>
  <cp:revision>34</cp:revision>
  <dcterms:created xsi:type="dcterms:W3CDTF">2016-02-25T23:30:19Z</dcterms:created>
  <dcterms:modified xsi:type="dcterms:W3CDTF">2016-07-13T21:15:59Z</dcterms:modified>
</cp:coreProperties>
</file>